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Slab" panose="020B0604020202020204" charset="0"/>
      <p:regular r:id="rId9"/>
      <p:bold r:id="rId10"/>
    </p:embeddedFont>
    <p:embeddedFont>
      <p:font typeface="Robo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1" y="1188925"/>
            <a:ext cx="5783400" cy="1457399"/>
          </a:xfrm>
          <a:prstGeom prst="rect">
            <a:avLst/>
          </a:prstGeom>
        </p:spPr>
        <p:txBody>
          <a:bodyPr lIns="91425" tIns="91425" rIns="91425" bIns="91425" anchor="b" anchorCtr="0">
            <a:noAutofit/>
          </a:bodyPr>
          <a:lstStyle/>
          <a:p>
            <a:pPr lvl="0">
              <a:spcBef>
                <a:spcPts val="0"/>
              </a:spcBef>
              <a:buNone/>
            </a:pPr>
            <a:r>
              <a:rPr lang="en"/>
              <a:t>CSS Breakpoint</a:t>
            </a:r>
          </a:p>
        </p:txBody>
      </p:sp>
      <p:sp>
        <p:nvSpPr>
          <p:cNvPr id="64" name="Shape 64"/>
          <p:cNvSpPr txBox="1">
            <a:spLocks noGrp="1"/>
          </p:cNvSpPr>
          <p:nvPr>
            <p:ph type="subTitle" idx="1"/>
          </p:nvPr>
        </p:nvSpPr>
        <p:spPr>
          <a:xfrm>
            <a:off x="1680301" y="3049450"/>
            <a:ext cx="5783400" cy="909000"/>
          </a:xfrm>
          <a:prstGeom prst="rect">
            <a:avLst/>
          </a:prstGeom>
        </p:spPr>
        <p:txBody>
          <a:bodyPr lIns="91425" tIns="91425" rIns="91425" bIns="91425" anchor="t" anchorCtr="0">
            <a:noAutofit/>
          </a:bodyPr>
          <a:lstStyle/>
          <a:p>
            <a:pPr lvl="0">
              <a:spcBef>
                <a:spcPts val="0"/>
              </a:spcBef>
              <a:buNone/>
            </a:pPr>
            <a:r>
              <a:rPr lang="en"/>
              <a:t>Jonathan Allen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What Is It?</a:t>
            </a:r>
          </a:p>
        </p:txBody>
      </p:sp>
      <p:sp>
        <p:nvSpPr>
          <p:cNvPr id="70" name="Shape 70"/>
          <p:cNvSpPr txBox="1">
            <a:spLocks noGrp="1"/>
          </p:cNvSpPr>
          <p:nvPr>
            <p:ph type="body" idx="1"/>
          </p:nvPr>
        </p:nvSpPr>
        <p:spPr>
          <a:xfrm>
            <a:off x="320975" y="1489824"/>
            <a:ext cx="8368200" cy="3078900"/>
          </a:xfrm>
          <a:prstGeom prst="rect">
            <a:avLst/>
          </a:prstGeom>
        </p:spPr>
        <p:txBody>
          <a:bodyPr lIns="91425" tIns="91425" rIns="91425" bIns="91425" anchor="t" anchorCtr="0">
            <a:noAutofit/>
          </a:bodyPr>
          <a:lstStyle/>
          <a:p>
            <a:pPr lvl="0">
              <a:spcBef>
                <a:spcPts val="0"/>
              </a:spcBef>
              <a:buNone/>
            </a:pPr>
            <a:endParaRPr>
              <a:solidFill>
                <a:srgbClr val="FFFFFF"/>
              </a:solidFill>
              <a:latin typeface="Arial"/>
              <a:ea typeface="Arial"/>
              <a:cs typeface="Arial"/>
              <a:sym typeface="Arial"/>
            </a:endParaRPr>
          </a:p>
          <a:p>
            <a:pPr marL="457200" lvl="0" indent="-228600" rtl="0">
              <a:spcBef>
                <a:spcPts val="0"/>
              </a:spcBef>
              <a:buFont typeface="Arial"/>
            </a:pPr>
            <a:r>
              <a:rPr lang="en">
                <a:latin typeface="Arial"/>
                <a:ea typeface="Arial"/>
                <a:cs typeface="Arial"/>
                <a:sym typeface="Arial"/>
              </a:rPr>
              <a:t>This was introduced in CSS3, It was designed to help a user make changes into large sections of the page as it changes sizes, such as from mobile to tablet to desktop.</a:t>
            </a:r>
          </a:p>
          <a:p>
            <a:pPr marL="457200" lvl="0" indent="-228600" rtl="0">
              <a:spcBef>
                <a:spcPts val="0"/>
              </a:spcBef>
              <a:buFont typeface="Arial"/>
            </a:pPr>
            <a:r>
              <a:rPr lang="en">
                <a:latin typeface="Arial"/>
                <a:ea typeface="Arial"/>
                <a:cs typeface="Arial"/>
                <a:sym typeface="Arial"/>
              </a:rPr>
              <a:t>It is a media query, show like this:</a:t>
            </a:r>
          </a:p>
          <a:p>
            <a:pPr marL="914400" lvl="1" indent="-228600">
              <a:spcBef>
                <a:spcPts val="0"/>
              </a:spcBef>
              <a:buFont typeface="Arial"/>
            </a:pPr>
            <a:r>
              <a:rPr lang="en">
                <a:solidFill>
                  <a:srgbClr val="FFFFFF"/>
                </a:solidFill>
                <a:latin typeface="Arial"/>
                <a:ea typeface="Arial"/>
                <a:cs typeface="Arial"/>
                <a:sym typeface="Arial"/>
              </a:rPr>
              <a:t> @media only screen and (min-width: 768px)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Example </a:t>
            </a:r>
          </a:p>
        </p:txBody>
      </p:sp>
      <p:sp>
        <p:nvSpPr>
          <p:cNvPr id="76" name="Shape 76"/>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 </a:t>
            </a:r>
          </a:p>
        </p:txBody>
      </p:sp>
      <p:pic>
        <p:nvPicPr>
          <p:cNvPr id="77" name="Shape 77"/>
          <p:cNvPicPr preferRelativeResize="0"/>
          <p:nvPr/>
        </p:nvPicPr>
        <p:blipFill>
          <a:blip r:embed="rId3">
            <a:alphaModFix/>
          </a:blip>
          <a:stretch>
            <a:fillRect/>
          </a:stretch>
        </p:blipFill>
        <p:spPr>
          <a:xfrm>
            <a:off x="1714500" y="1489825"/>
            <a:ext cx="5715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87900" y="405450"/>
            <a:ext cx="8368200" cy="686100"/>
          </a:xfrm>
          <a:prstGeom prst="rect">
            <a:avLst/>
          </a:prstGeom>
        </p:spPr>
        <p:txBody>
          <a:bodyPr lIns="91425" tIns="91425" rIns="91425" bIns="91425" anchor="b" anchorCtr="0">
            <a:noAutofit/>
          </a:bodyPr>
          <a:lstStyle/>
          <a:p>
            <a:pPr lvl="0">
              <a:spcBef>
                <a:spcPts val="0"/>
              </a:spcBef>
              <a:buNone/>
            </a:pPr>
            <a:r>
              <a:rPr lang="en"/>
              <a:t> A Good Practice</a:t>
            </a:r>
          </a:p>
        </p:txBody>
      </p:sp>
      <p:sp>
        <p:nvSpPr>
          <p:cNvPr id="83" name="Shape 83"/>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457200" lvl="0" indent="-228600">
              <a:spcBef>
                <a:spcPts val="0"/>
              </a:spcBef>
            </a:pPr>
            <a:r>
              <a:rPr lang="en"/>
              <a:t>It is always good to start with the smaller site, or in other words you want to start with the mobile sites, this actually helps the speed for the site as well, it also makes it very easy to make the screen larger.</a:t>
            </a:r>
          </a:p>
          <a:p>
            <a:pPr marL="457200" lvl="0" indent="-228600">
              <a:spcBef>
                <a:spcPts val="0"/>
              </a:spcBef>
            </a:pPr>
            <a:r>
              <a:rPr lang="en"/>
              <a:t>Instead of setting a max size start with the min so that it is any size will work.</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Uses</a:t>
            </a:r>
          </a:p>
        </p:txBody>
      </p:sp>
      <p:sp>
        <p:nvSpPr>
          <p:cNvPr id="89" name="Shape 89"/>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457200" lvl="0" indent="-228600" rtl="0">
              <a:spcBef>
                <a:spcPts val="0"/>
              </a:spcBef>
            </a:pPr>
            <a:r>
              <a:rPr lang="en"/>
              <a:t>Screen sizes</a:t>
            </a:r>
          </a:p>
          <a:p>
            <a:pPr marL="457200" lvl="0" indent="-228600" rtl="0">
              <a:spcBef>
                <a:spcPts val="0"/>
              </a:spcBef>
            </a:pPr>
            <a:r>
              <a:rPr lang="en"/>
              <a:t>Screen orientation </a:t>
            </a:r>
          </a:p>
          <a:p>
            <a:pPr marL="457200" lvl="0" indent="-228600" rtl="0">
              <a:spcBef>
                <a:spcPts val="0"/>
              </a:spcBef>
            </a:pPr>
            <a:r>
              <a:rPr lang="en"/>
              <a:t>Changing large amounts of your site quickly</a:t>
            </a:r>
          </a:p>
          <a:p>
            <a:pPr marL="457200" lvl="0" indent="-228600">
              <a:spcBef>
                <a:spcPts val="0"/>
              </a:spcBef>
            </a:pPr>
            <a:r>
              <a:rPr lang="en"/>
              <a:t>Supporting different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Source</a:t>
            </a:r>
          </a:p>
        </p:txBody>
      </p:sp>
      <p:sp>
        <p:nvSpPr>
          <p:cNvPr id="95" name="Shape 95"/>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http://www.w3schools.com/css/css_rwd_mediaqueries.asp</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Roboto Slab</vt:lpstr>
      <vt:lpstr>Roboto</vt:lpstr>
      <vt:lpstr>marina</vt:lpstr>
      <vt:lpstr>CSS Breakpoint</vt:lpstr>
      <vt:lpstr>What Is It?</vt:lpstr>
      <vt:lpstr>Example </vt:lpstr>
      <vt:lpstr> A Good Practice</vt:lpstr>
      <vt:lpstr>Uses</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Breakpoint</dc:title>
  <dc:creator>Jonathan Allen</dc:creator>
  <cp:lastModifiedBy>Allen, Jonathan Spencer</cp:lastModifiedBy>
  <cp:revision>1</cp:revision>
  <dcterms:modified xsi:type="dcterms:W3CDTF">2017-02-24T05:33:28Z</dcterms:modified>
</cp:coreProperties>
</file>