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A6F7-7F43-4E22-B948-4917A7196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BE5F7-8596-4E9A-A7E0-AE15EE5E5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87978-F689-4EF1-A1AE-2DD0713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61E5-182A-4807-AD29-ED182577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B858-9D3E-485D-A663-DCBA5A2A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8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0F94-2ADA-4C3A-9C1D-3982878F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D7ADD-4F25-4A81-81E2-2653F97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C6E1-B378-41F1-924E-C8786B07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C5BC-E346-4EBB-8E05-A890DF19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7EF1-6B26-4395-8723-1CF09702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F330F-AFCC-46CA-A201-0556BAAEF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DF265-E971-4DD6-ABF2-BA1E662E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10D4-E68D-49D1-B732-4B680FF6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9521-A3BA-4616-B970-850A6904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0A96-8821-4FF2-86A3-990569F9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3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6977-6D5B-4F19-B563-E17E3972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FBE1-6E69-4572-9F85-29DB3AFA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6BC0-E390-44C7-B310-C18C18A3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EE3C-B560-441C-A4C7-F15E6E31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6AF6-210A-4041-A34B-A42263DF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61E0-3F53-48EB-A492-67C29726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77BE7-76A0-4FD9-8783-10A417FC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D5D3-A239-4C05-BC2D-057CE2ED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13C4-2D61-4974-852F-FCF472EA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FBC1-7743-44AF-BD99-C8C87D16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681E-55F7-4595-B54D-33E6697F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AEDB-8DE8-4DE3-9FD5-4168FD4BB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55F0A-4B32-4CBC-B2B4-D4FDFAFF6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96CC-BEE1-47DC-8468-C0C0ED7C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E3B7-D82D-4D4A-9857-145F466D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8AFA-C3E9-4C28-81E3-5D25313B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BEF5-A4C3-49EB-8B5F-58488A84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3727D-3D90-4ECF-94DF-3AF4E82C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C9380-DE3C-4C82-B8F3-BA80C3B95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20B42-854B-4CA6-AEF5-3EF38BCD0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2D864-84DA-47EC-8283-C5CC86907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D026F-EB5E-4F56-B558-A7A66B52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FAF80-7D53-4A05-A459-94C2CD31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4090E-CA93-4363-A188-56F5E4D1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49F1-5967-4B23-9BCC-8B651365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DAEFF-AB82-4976-93CE-AF2AA1DB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C522-B0D8-48B8-A7FE-52EC9318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CF8C6-76BC-40F0-950B-4437F383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880EF-6581-4184-84B5-57079AF4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B4F8A-5448-46D4-9423-EF8C1ABA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73D1F-910F-4D96-9650-8F6F5606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5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2006-5CA0-476F-9DEC-BBB8DFB6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705B-0E0A-4E72-A40A-3197A163D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27BBE-D527-40D8-AE2A-CEA18603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450D-190E-4BC5-941D-E45C10F1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8C60E-2EC1-4956-9385-98D372A8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C0991-9635-4DFB-A086-5411C42F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12CE-D615-4EBE-A698-749292D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0BB68-49AC-449E-A38C-B7FF39E50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56A14-DF24-4B2D-84CC-1176CD481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4FE6-9BA1-444A-813F-E0C08A0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409F0-1B63-4FE4-B3BB-936A60DD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7E0C8-8D39-4399-834C-E2C7423A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38C8F-B324-4CD9-82DB-49AF096D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DD3B-6CF9-4DA2-9078-3AFE604C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59EE-7D81-46E6-A7D9-A256FE147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E279-F5D5-481C-8467-05FB405A3D37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C1953-BFB0-4223-A23A-5E301CA67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A110-9F49-407F-B8B9-B9661ED88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C9E4-3DAC-47CE-ACE1-D35A4447B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199DA9-7004-48A9-9CF2-0929B2A0C0D6}"/>
              </a:ext>
            </a:extLst>
          </p:cNvPr>
          <p:cNvSpPr/>
          <p:nvPr/>
        </p:nvSpPr>
        <p:spPr>
          <a:xfrm>
            <a:off x="321013" y="175099"/>
            <a:ext cx="1203534" cy="30739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2A341-1365-4BF9-9595-C3622C1783F1}"/>
              </a:ext>
            </a:extLst>
          </p:cNvPr>
          <p:cNvSpPr/>
          <p:nvPr/>
        </p:nvSpPr>
        <p:spPr>
          <a:xfrm>
            <a:off x="1703891" y="175098"/>
            <a:ext cx="4862279" cy="30739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8AFEB-85DF-4CB6-8A48-0F8DA797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59" y="1390942"/>
            <a:ext cx="716878" cy="5434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A39EAF-658A-494E-942E-A17F97307C23}"/>
              </a:ext>
            </a:extLst>
          </p:cNvPr>
          <p:cNvSpPr/>
          <p:nvPr/>
        </p:nvSpPr>
        <p:spPr>
          <a:xfrm>
            <a:off x="2742934" y="295955"/>
            <a:ext cx="1634513" cy="2733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App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2CB5B7-FE8E-4868-B902-2A824D3817A6}"/>
              </a:ext>
            </a:extLst>
          </p:cNvPr>
          <p:cNvSpPr/>
          <p:nvPr/>
        </p:nvSpPr>
        <p:spPr>
          <a:xfrm>
            <a:off x="3006413" y="780980"/>
            <a:ext cx="1128174" cy="773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Web Site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CE4BF-AFCB-46E1-8460-30D32AA5852A}"/>
              </a:ext>
            </a:extLst>
          </p:cNvPr>
          <p:cNvSpPr/>
          <p:nvPr/>
        </p:nvSpPr>
        <p:spPr>
          <a:xfrm>
            <a:off x="2974265" y="1804570"/>
            <a:ext cx="1160321" cy="10424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2549BF-58E8-48EC-B933-9E899F579BA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281337" y="1662692"/>
            <a:ext cx="692928" cy="66311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EFBEDB-2EE0-4B8D-BB4E-6CD0ECE5943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281337" y="1167710"/>
            <a:ext cx="725076" cy="4949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CF56BBC-980D-4FC3-BCCB-7D9B17BF1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31" y="2004625"/>
            <a:ext cx="388409" cy="3211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BB7CD5-EB14-455B-AD8F-AEF08038E664}"/>
              </a:ext>
            </a:extLst>
          </p:cNvPr>
          <p:cNvSpPr txBox="1"/>
          <p:nvPr/>
        </p:nvSpPr>
        <p:spPr>
          <a:xfrm>
            <a:off x="502616" y="1886774"/>
            <a:ext cx="68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pic>
        <p:nvPicPr>
          <p:cNvPr id="17" name="Picture 6" descr="Related image">
            <a:extLst>
              <a:ext uri="{FF2B5EF4-FFF2-40B4-BE49-F238E27FC236}">
                <a16:creationId xmlns:a16="http://schemas.microsoft.com/office/drawing/2014/main" id="{92EC6B1D-FE53-434F-98DA-81236E2BA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9" y="1491832"/>
            <a:ext cx="424782" cy="4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450EA-9CBC-417D-95C7-73CACC8AC750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 flipV="1">
            <a:off x="1004231" y="1662692"/>
            <a:ext cx="560228" cy="504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B944822-1D85-469B-90B4-1A048FBF7389}"/>
              </a:ext>
            </a:extLst>
          </p:cNvPr>
          <p:cNvSpPr/>
          <p:nvPr/>
        </p:nvSpPr>
        <p:spPr>
          <a:xfrm>
            <a:off x="4608778" y="295955"/>
            <a:ext cx="1517581" cy="2733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600" dirty="0">
                <a:solidFill>
                  <a:schemeClr val="tx1"/>
                </a:solidFill>
              </a:rPr>
              <a:t>PaaS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43032F-6653-417B-AB9A-FEB4B55FD7BE}"/>
              </a:ext>
            </a:extLst>
          </p:cNvPr>
          <p:cNvSpPr/>
          <p:nvPr/>
        </p:nvSpPr>
        <p:spPr>
          <a:xfrm>
            <a:off x="4787407" y="1795125"/>
            <a:ext cx="1160321" cy="10424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MongoDB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BF2C302-4DFE-41C0-9DB2-6D4A8A101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567" y="2311590"/>
            <a:ext cx="453165" cy="44576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8858FA-0B9D-4904-9AFF-1E51C41227A9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4134586" y="2316366"/>
            <a:ext cx="652821" cy="94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91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Williams</dc:creator>
  <cp:lastModifiedBy>Stuart Williams</cp:lastModifiedBy>
  <cp:revision>3</cp:revision>
  <dcterms:created xsi:type="dcterms:W3CDTF">2018-06-18T22:53:54Z</dcterms:created>
  <dcterms:modified xsi:type="dcterms:W3CDTF">2018-06-18T23:12:30Z</dcterms:modified>
</cp:coreProperties>
</file>