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30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3F04-9ECE-E9B5-7127-B099DA82E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7636-E89C-4A8C-E0CB-8FB8D2149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B6590-A9E1-C4DD-682E-BCB52F74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3AF58-2135-F229-F0AA-93501BEF2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510D6-7E82-D5E0-3A33-040D484BC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409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64E29-2582-72B7-F3A9-CC631A6C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9E32F-591A-64BD-DA6C-CD515EC4D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0279D-CD3E-15EE-AAEF-318C85A8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C2D82-561F-DF7E-EBF4-EC87105CF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C7008-4E98-6B34-0741-6B114F387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6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90175-C6A3-FC2F-E2EB-CE9E33B3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609A3-F068-68EF-E142-3A1276015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A4E1D-EE4E-6DD8-2F94-DF9554F16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6FD27-00D8-175B-06B3-E15F923F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5A083-C3EA-E006-BE9A-799C4FEC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92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5DE2-D982-4AAF-C161-8E4D02EB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9CA33-3816-91A3-84B3-2C47F1805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58929-A412-DFBE-BF26-5F331116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858A4-C18B-7518-39FB-FF55EFF72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29457-C604-226D-9C43-8D245A994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09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B1AFA-8CEC-C7FE-8D16-70C2975E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D2FF-F697-B3AF-66AC-2AB9E1C60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D360-046F-1162-4B2D-7ADE37AFF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8785B-13EA-B3BB-260A-22FB6F31A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3BED6-699A-84ED-1F21-20D78B626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72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C85F-FA72-ACF4-AC43-4F834C65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D841D-675D-8BA9-57F6-E9A92A46C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6A14A6-BDDF-C515-C04E-B4D580E8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E5E5C-F2FC-E32B-8694-01D79094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ED728-7CEA-2249-20F1-5B23DAE3B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2AA4E-5100-4EC4-3ABE-CC02770F0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5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CB6FC-3D88-B053-AF43-E07537E25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A315B-750C-50FD-177F-49BB44C39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FBB6E-D741-69F7-5532-C226C4258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5D65-FE04-E658-B147-F097422B9D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DE2F2-64F1-C8DB-5F8C-0816593F03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20203-F63F-55E1-9E77-DD424197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12637-A1FB-0F82-D5A8-3BF6F752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FBD-870D-D035-0C10-BA056A019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22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C4CF-EE5A-FCEA-E456-283D5907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8C62C8-B6A8-7E4D-C4C7-9FFD6260F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346F90-F59B-12C7-40B4-9BCA5959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21036-C670-D3E3-304A-97BF4943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8FD0FB-A990-7E21-93BD-FF2256A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64A0F-F447-69D4-08B8-4ADDF40B3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942B6B-7AB8-34D0-E1BF-EA3B3001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76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D77C8-1EF9-F9D1-A0B7-A48E401F2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03A4C-F0CD-CCB6-22C9-4EE873AA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4343F0-A4C0-1855-BAE5-A64E094F0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4A08C-5C8B-165E-3E05-EEC6A0E34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5E611C-1F2B-1255-EDDC-302EC971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851B07-652F-A7C2-60E8-592EE344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51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8726-A175-C244-6D73-320D9A3F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60936-C64B-73FE-03D6-F48333B1D1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34D39-6E93-D793-2B8F-C8BA3ABE4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0A663-754E-DD25-8D4F-CD134735D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30FE7-9421-104A-3BC7-B62D944D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AE126-C37E-5AF4-5C9B-219A7410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99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72E098-B828-927B-D80B-79FB5A8D8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44E2A1-ADDA-6D98-605D-F2D84D0C4B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D24B1-4D33-6308-8F1E-DD55D4F45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1706-B458-48F2-A5BA-65D3779CB6FF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1B30E-69AA-0732-7A55-3918886B03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DA824-FABF-014D-39B1-9F8D4200E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23391-49E5-487C-BC0D-722B57EFC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1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90661483-4895-D32D-3936-BEA1F3522C3E}"/>
              </a:ext>
            </a:extLst>
          </p:cNvPr>
          <p:cNvSpPr/>
          <p:nvPr/>
        </p:nvSpPr>
        <p:spPr>
          <a:xfrm>
            <a:off x="6634849" y="1312577"/>
            <a:ext cx="152393" cy="176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E323560-9F50-FD6C-6AB2-A82094C52099}"/>
              </a:ext>
            </a:extLst>
          </p:cNvPr>
          <p:cNvSpPr/>
          <p:nvPr/>
        </p:nvSpPr>
        <p:spPr>
          <a:xfrm>
            <a:off x="2100946" y="1303092"/>
            <a:ext cx="152393" cy="1769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5B129B-A821-2F43-DDE4-3F76A3F013E9}"/>
              </a:ext>
            </a:extLst>
          </p:cNvPr>
          <p:cNvSpPr/>
          <p:nvPr/>
        </p:nvSpPr>
        <p:spPr>
          <a:xfrm>
            <a:off x="1079862" y="1023260"/>
            <a:ext cx="293915" cy="3048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274AFF-FC9A-A91E-DB7D-A78CF540CEA7}"/>
              </a:ext>
            </a:extLst>
          </p:cNvPr>
          <p:cNvSpPr/>
          <p:nvPr/>
        </p:nvSpPr>
        <p:spPr>
          <a:xfrm>
            <a:off x="2177143" y="947059"/>
            <a:ext cx="1502228" cy="457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Queued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0D9DE-5C05-7A2B-D951-25CA950432A2}"/>
              </a:ext>
            </a:extLst>
          </p:cNvPr>
          <p:cNvCxnSpPr>
            <a:stCxn id="4" idx="6"/>
            <a:endCxn id="5" idx="1"/>
          </p:cNvCxnSpPr>
          <p:nvPr/>
        </p:nvCxnSpPr>
        <p:spPr>
          <a:xfrm flipV="1">
            <a:off x="1373777" y="1175658"/>
            <a:ext cx="803366" cy="2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prstDash val="sys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B52A457-2BB8-7EE7-BA36-3857AD475ED4}"/>
              </a:ext>
            </a:extLst>
          </p:cNvPr>
          <p:cNvSpPr/>
          <p:nvPr/>
        </p:nvSpPr>
        <p:spPr>
          <a:xfrm>
            <a:off x="5225144" y="947059"/>
            <a:ext cx="1502228" cy="457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Leased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A7ED13-C234-3AE5-7BFD-AFA92AE941D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79371" y="1175658"/>
            <a:ext cx="154577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CD5CDCF-A61F-E3E9-7602-FAC7D5673E24}"/>
              </a:ext>
            </a:extLst>
          </p:cNvPr>
          <p:cNvSpPr txBox="1"/>
          <p:nvPr/>
        </p:nvSpPr>
        <p:spPr>
          <a:xfrm>
            <a:off x="3722916" y="8385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Dequeue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FE1C5-BBD1-FBB6-7901-20262D5A9511}"/>
              </a:ext>
            </a:extLst>
          </p:cNvPr>
          <p:cNvSpPr txBox="1"/>
          <p:nvPr/>
        </p:nvSpPr>
        <p:spPr>
          <a:xfrm>
            <a:off x="1231700" y="811968"/>
            <a:ext cx="987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5315C-B2B3-5EB4-9891-F9AC334480E5}"/>
              </a:ext>
            </a:extLst>
          </p:cNvPr>
          <p:cNvSpPr/>
          <p:nvPr/>
        </p:nvSpPr>
        <p:spPr>
          <a:xfrm>
            <a:off x="4834348" y="2219721"/>
            <a:ext cx="1502228" cy="457197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Lease Expired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4C490-D4BD-A1D3-50D7-69F48D38B16A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rot="5400000">
            <a:off x="5373128" y="1616590"/>
            <a:ext cx="815465" cy="39079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Lightning Bolt 19">
            <a:extLst>
              <a:ext uri="{FF2B5EF4-FFF2-40B4-BE49-F238E27FC236}">
                <a16:creationId xmlns:a16="http://schemas.microsoft.com/office/drawing/2014/main" id="{6491851C-2ADB-DDD4-E5E5-C8A61594C8CC}"/>
              </a:ext>
            </a:extLst>
          </p:cNvPr>
          <p:cNvSpPr/>
          <p:nvPr/>
        </p:nvSpPr>
        <p:spPr>
          <a:xfrm>
            <a:off x="5473865" y="1622687"/>
            <a:ext cx="261255" cy="36933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93D8B7-F894-51FB-B212-BC48FFAD754E}"/>
              </a:ext>
            </a:extLst>
          </p:cNvPr>
          <p:cNvSpPr/>
          <p:nvPr/>
        </p:nvSpPr>
        <p:spPr>
          <a:xfrm>
            <a:off x="9665307" y="936176"/>
            <a:ext cx="1502228" cy="457197"/>
          </a:xfrm>
          <a:prstGeom prst="rect">
            <a:avLst/>
          </a:prstGeom>
          <a:solidFill>
            <a:srgbClr val="C00000">
              <a:alpha val="50196"/>
            </a:srgb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3A6E42-99D3-6EF7-04D3-A6E9F6D82CB0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727372" y="1164775"/>
            <a:ext cx="2937935" cy="10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AD9234B-7B53-0597-F835-3F61A8BBA6B3}"/>
              </a:ext>
            </a:extLst>
          </p:cNvPr>
          <p:cNvSpPr txBox="1"/>
          <p:nvPr/>
        </p:nvSpPr>
        <p:spPr>
          <a:xfrm>
            <a:off x="6727372" y="838594"/>
            <a:ext cx="1820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“ACK” (Success)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132806-76A2-2D71-5B5C-B611966AC8AA}"/>
              </a:ext>
            </a:extLst>
          </p:cNvPr>
          <p:cNvSpPr/>
          <p:nvPr/>
        </p:nvSpPr>
        <p:spPr>
          <a:xfrm>
            <a:off x="2177143" y="2220688"/>
            <a:ext cx="1502228" cy="457197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r>
              <a:rPr lang="en-US" dirty="0"/>
              <a:t>Rescheduled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F916BF6-6EDB-F95C-9558-A401DE7CBC32}"/>
              </a:ext>
            </a:extLst>
          </p:cNvPr>
          <p:cNvCxnSpPr>
            <a:cxnSpLocks/>
            <a:stCxn id="14" idx="1"/>
            <a:endCxn id="28" idx="3"/>
          </p:cNvCxnSpPr>
          <p:nvPr/>
        </p:nvCxnSpPr>
        <p:spPr>
          <a:xfrm flipH="1">
            <a:off x="3679371" y="2448320"/>
            <a:ext cx="1154977" cy="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7B54B0-B39F-5859-3E06-7E082592259F}"/>
              </a:ext>
            </a:extLst>
          </p:cNvPr>
          <p:cNvCxnSpPr>
            <a:cxnSpLocks/>
            <a:stCxn id="28" idx="0"/>
            <a:endCxn id="5" idx="2"/>
          </p:cNvCxnSpPr>
          <p:nvPr/>
        </p:nvCxnSpPr>
        <p:spPr>
          <a:xfrm flipV="1">
            <a:off x="2928257" y="1404256"/>
            <a:ext cx="0" cy="8164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B1F7DA9-6138-E2FF-F61B-4DC0769C2F72}"/>
              </a:ext>
            </a:extLst>
          </p:cNvPr>
          <p:cNvCxnSpPr>
            <a:cxnSpLocks/>
            <a:stCxn id="35" idx="3"/>
            <a:endCxn id="28" idx="2"/>
          </p:cNvCxnSpPr>
          <p:nvPr/>
        </p:nvCxnSpPr>
        <p:spPr>
          <a:xfrm rot="5400000">
            <a:off x="4185587" y="206306"/>
            <a:ext cx="1214250" cy="3728909"/>
          </a:xfrm>
          <a:prstGeom prst="bentConnector3">
            <a:avLst>
              <a:gd name="adj1" fmla="val 11882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15165DF-851D-B967-7D0B-706631B0BB7D}"/>
              </a:ext>
            </a:extLst>
          </p:cNvPr>
          <p:cNvSpPr txBox="1"/>
          <p:nvPr/>
        </p:nvSpPr>
        <p:spPr>
          <a:xfrm>
            <a:off x="5038659" y="2875658"/>
            <a:ext cx="16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“NAK” (Failure)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1C9E68-D65C-79DA-BDCE-BBDD53F78F89}"/>
              </a:ext>
            </a:extLst>
          </p:cNvPr>
          <p:cNvSpPr/>
          <p:nvPr/>
        </p:nvSpPr>
        <p:spPr>
          <a:xfrm>
            <a:off x="9665307" y="2676676"/>
            <a:ext cx="1502228" cy="4571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Letter</a:t>
            </a:r>
          </a:p>
        </p:txBody>
      </p:sp>
      <p:cxnSp>
        <p:nvCxnSpPr>
          <p:cNvPr id="45" name="Straight Arrow Connector 35">
            <a:extLst>
              <a:ext uri="{FF2B5EF4-FFF2-40B4-BE49-F238E27FC236}">
                <a16:creationId xmlns:a16="http://schemas.microsoft.com/office/drawing/2014/main" id="{980BF9EC-8AA5-DE71-A7B3-30EFC2B8044B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>
          <a:xfrm rot="16200000" flipH="1">
            <a:off x="7494296" y="734264"/>
            <a:ext cx="1441640" cy="290038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2FCECEA-8701-6492-88E3-0B2CCD866D53}"/>
              </a:ext>
            </a:extLst>
          </p:cNvPr>
          <p:cNvSpPr txBox="1"/>
          <p:nvPr/>
        </p:nvSpPr>
        <p:spPr>
          <a:xfrm>
            <a:off x="6742087" y="2875658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“REJECT” (Bad message)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A6AE0C6-08AF-5B8D-AE73-9D6715CE6614}"/>
              </a:ext>
            </a:extLst>
          </p:cNvPr>
          <p:cNvSpPr/>
          <p:nvPr/>
        </p:nvSpPr>
        <p:spPr>
          <a:xfrm>
            <a:off x="7662272" y="1930162"/>
            <a:ext cx="1502228" cy="45719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Message Expired</a:t>
            </a:r>
          </a:p>
        </p:txBody>
      </p:sp>
      <p:cxnSp>
        <p:nvCxnSpPr>
          <p:cNvPr id="51" name="Straight Arrow Connector 35">
            <a:extLst>
              <a:ext uri="{FF2B5EF4-FFF2-40B4-BE49-F238E27FC236}">
                <a16:creationId xmlns:a16="http://schemas.microsoft.com/office/drawing/2014/main" id="{F1B19EBC-D321-2F67-B0AC-91FFC2FA2BBC}"/>
              </a:ext>
            </a:extLst>
          </p:cNvPr>
          <p:cNvCxnSpPr>
            <a:cxnSpLocks/>
            <a:stCxn id="35" idx="6"/>
            <a:endCxn id="50" idx="0"/>
          </p:cNvCxnSpPr>
          <p:nvPr/>
        </p:nvCxnSpPr>
        <p:spPr>
          <a:xfrm>
            <a:off x="6787242" y="1401065"/>
            <a:ext cx="1626144" cy="529097"/>
          </a:xfrm>
          <a:prstGeom prst="bentConnector2">
            <a:avLst/>
          </a:prstGeom>
          <a:ln w="28575">
            <a:solidFill>
              <a:srgbClr val="FF0000"/>
            </a:solidFill>
            <a:prstDash val="dash"/>
            <a:tail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35">
            <a:extLst>
              <a:ext uri="{FF2B5EF4-FFF2-40B4-BE49-F238E27FC236}">
                <a16:creationId xmlns:a16="http://schemas.microsoft.com/office/drawing/2014/main" id="{BD6938F7-AA13-B9BD-402D-3CED90F7EB3A}"/>
              </a:ext>
            </a:extLst>
          </p:cNvPr>
          <p:cNvCxnSpPr>
            <a:cxnSpLocks/>
            <a:stCxn id="50" idx="3"/>
            <a:endCxn id="43" idx="0"/>
          </p:cNvCxnSpPr>
          <p:nvPr/>
        </p:nvCxnSpPr>
        <p:spPr>
          <a:xfrm>
            <a:off x="9164500" y="2158761"/>
            <a:ext cx="1251921" cy="51791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Lightning Bolt 59">
            <a:extLst>
              <a:ext uri="{FF2B5EF4-FFF2-40B4-BE49-F238E27FC236}">
                <a16:creationId xmlns:a16="http://schemas.microsoft.com/office/drawing/2014/main" id="{423C820E-591B-32A6-B7C6-61AF1BE04B4D}"/>
              </a:ext>
            </a:extLst>
          </p:cNvPr>
          <p:cNvSpPr/>
          <p:nvPr/>
        </p:nvSpPr>
        <p:spPr>
          <a:xfrm>
            <a:off x="8257660" y="1303092"/>
            <a:ext cx="261255" cy="369332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67BDD16-0B38-D424-5DB0-1733FE66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216" y="3308908"/>
            <a:ext cx="538976" cy="538976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64" name="Straight Arrow Connector 35">
            <a:extLst>
              <a:ext uri="{FF2B5EF4-FFF2-40B4-BE49-F238E27FC236}">
                <a16:creationId xmlns:a16="http://schemas.microsoft.com/office/drawing/2014/main" id="{A63BD436-DCC0-BFB3-1CA9-4C770BC623D4}"/>
              </a:ext>
            </a:extLst>
          </p:cNvPr>
          <p:cNvCxnSpPr>
            <a:cxnSpLocks/>
            <a:stCxn id="43" idx="2"/>
            <a:endCxn id="61" idx="2"/>
          </p:cNvCxnSpPr>
          <p:nvPr/>
        </p:nvCxnSpPr>
        <p:spPr>
          <a:xfrm rot="5400000" flipH="1">
            <a:off x="5387537" y="-1895010"/>
            <a:ext cx="1742293" cy="8315475"/>
          </a:xfrm>
          <a:prstGeom prst="bentConnector4">
            <a:avLst>
              <a:gd name="adj1" fmla="val -39987"/>
              <a:gd name="adj2" fmla="val 102749"/>
            </a:avLst>
          </a:prstGeom>
          <a:ln w="28575">
            <a:solidFill>
              <a:srgbClr val="0070C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19789DF-D064-8F96-A275-3D6A76D10F5D}"/>
              </a:ext>
            </a:extLst>
          </p:cNvPr>
          <p:cNvSpPr txBox="1"/>
          <p:nvPr/>
        </p:nvSpPr>
        <p:spPr>
          <a:xfrm>
            <a:off x="2337230" y="3505162"/>
            <a:ext cx="2545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Recover Dead Letter(s)</a:t>
            </a:r>
          </a:p>
        </p:txBody>
      </p:sp>
      <p:sp>
        <p:nvSpPr>
          <p:cNvPr id="75" name="Cylinder 74">
            <a:extLst>
              <a:ext uri="{FF2B5EF4-FFF2-40B4-BE49-F238E27FC236}">
                <a16:creationId xmlns:a16="http://schemas.microsoft.com/office/drawing/2014/main" id="{2E983918-60BF-4699-FC3D-29338CE6BF4B}"/>
              </a:ext>
            </a:extLst>
          </p:cNvPr>
          <p:cNvSpPr/>
          <p:nvPr/>
        </p:nvSpPr>
        <p:spPr>
          <a:xfrm>
            <a:off x="10987508" y="811968"/>
            <a:ext cx="358111" cy="2112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Cylinder 75">
            <a:extLst>
              <a:ext uri="{FF2B5EF4-FFF2-40B4-BE49-F238E27FC236}">
                <a16:creationId xmlns:a16="http://schemas.microsoft.com/office/drawing/2014/main" id="{D025EF13-0EC6-A211-28EC-74EB9410B930}"/>
              </a:ext>
            </a:extLst>
          </p:cNvPr>
          <p:cNvSpPr/>
          <p:nvPr/>
        </p:nvSpPr>
        <p:spPr>
          <a:xfrm>
            <a:off x="10987508" y="2571029"/>
            <a:ext cx="358111" cy="21129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8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EFC4D-7850-B456-BB4F-C74EDB957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043" y="260954"/>
            <a:ext cx="11377914" cy="491402"/>
          </a:xfrm>
        </p:spPr>
        <p:txBody>
          <a:bodyPr>
            <a:normAutofit fontScale="90000"/>
          </a:bodyPr>
          <a:lstStyle/>
          <a:p>
            <a:r>
              <a:rPr lang="en-US" dirty="0"/>
              <a:t>Unit of Work Pattern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C88996-56E1-1A63-AE7B-EFE5D40C8EB9}"/>
              </a:ext>
            </a:extLst>
          </p:cNvPr>
          <p:cNvSpPr/>
          <p:nvPr/>
        </p:nvSpPr>
        <p:spPr>
          <a:xfrm>
            <a:off x="582593" y="914401"/>
            <a:ext cx="5094788" cy="488915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000" b="1" dirty="0"/>
              <a:t>Unit of Work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AED6E713-8AE7-16C0-BF96-842DBAC0C352}"/>
              </a:ext>
            </a:extLst>
          </p:cNvPr>
          <p:cNvSpPr/>
          <p:nvPr/>
        </p:nvSpPr>
        <p:spPr>
          <a:xfrm>
            <a:off x="6096000" y="405114"/>
            <a:ext cx="5513407" cy="6191932"/>
          </a:xfrm>
          <a:prstGeom prst="can">
            <a:avLst>
              <a:gd name="adj" fmla="val 589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C3B98B38-0326-7E7E-9B86-1DE70CFD00AE}"/>
              </a:ext>
            </a:extLst>
          </p:cNvPr>
          <p:cNvSpPr/>
          <p:nvPr/>
        </p:nvSpPr>
        <p:spPr>
          <a:xfrm>
            <a:off x="6495326" y="1155896"/>
            <a:ext cx="1340734" cy="740779"/>
          </a:xfrm>
          <a:prstGeom prst="flowChartAlternateProcess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dequeue()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CC0FE4-7A81-EEC5-3419-01C016DB450B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7836060" y="1526286"/>
            <a:ext cx="1857739" cy="185255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Flowchart: Internal Storage 8">
            <a:extLst>
              <a:ext uri="{FF2B5EF4-FFF2-40B4-BE49-F238E27FC236}">
                <a16:creationId xmlns:a16="http://schemas.microsoft.com/office/drawing/2014/main" id="{11E63969-9576-A7F2-D3D0-96D612CE53E3}"/>
              </a:ext>
            </a:extLst>
          </p:cNvPr>
          <p:cNvSpPr/>
          <p:nvPr/>
        </p:nvSpPr>
        <p:spPr>
          <a:xfrm>
            <a:off x="8718629" y="3824213"/>
            <a:ext cx="1551008" cy="869094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_history</a:t>
            </a:r>
          </a:p>
        </p:txBody>
      </p:sp>
      <p:sp>
        <p:nvSpPr>
          <p:cNvPr id="10" name="Flowchart: Internal Storage 9">
            <a:extLst>
              <a:ext uri="{FF2B5EF4-FFF2-40B4-BE49-F238E27FC236}">
                <a16:creationId xmlns:a16="http://schemas.microsoft.com/office/drawing/2014/main" id="{C9EACEB5-ADE7-14D9-FCC3-B952A755D65C}"/>
              </a:ext>
            </a:extLst>
          </p:cNvPr>
          <p:cNvSpPr/>
          <p:nvPr/>
        </p:nvSpPr>
        <p:spPr>
          <a:xfrm>
            <a:off x="9722734" y="5186967"/>
            <a:ext cx="1551008" cy="869094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dead _letter</a:t>
            </a: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C1B6EB1-E742-78C4-97D6-D96200175028}"/>
              </a:ext>
            </a:extLst>
          </p:cNvPr>
          <p:cNvSpPr/>
          <p:nvPr/>
        </p:nvSpPr>
        <p:spPr>
          <a:xfrm>
            <a:off x="6323634" y="4018899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nak()</a:t>
            </a: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CE21020B-8704-D0F3-BF4E-3CCC7668940A}"/>
              </a:ext>
            </a:extLst>
          </p:cNvPr>
          <p:cNvSpPr/>
          <p:nvPr/>
        </p:nvSpPr>
        <p:spPr>
          <a:xfrm>
            <a:off x="6302414" y="4661054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ack()</a:t>
            </a:r>
          </a:p>
        </p:txBody>
      </p:sp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903F80B1-C0B5-BB22-FFE2-A67581B5CFC3}"/>
              </a:ext>
            </a:extLst>
          </p:cNvPr>
          <p:cNvSpPr/>
          <p:nvPr/>
        </p:nvSpPr>
        <p:spPr>
          <a:xfrm>
            <a:off x="6310131" y="5303209"/>
            <a:ext cx="1340734" cy="265609"/>
          </a:xfrm>
          <a:prstGeom prst="flowChartAlternateProcess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reject()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0D33D-2618-0A74-251F-A3CDAA1DA95B}"/>
              </a:ext>
            </a:extLst>
          </p:cNvPr>
          <p:cNvCxnSpPr>
            <a:cxnSpLocks/>
            <a:stCxn id="12" idx="3"/>
            <a:endCxn id="20" idx="1"/>
          </p:cNvCxnSpPr>
          <p:nvPr/>
        </p:nvCxnSpPr>
        <p:spPr>
          <a:xfrm flipV="1">
            <a:off x="7664368" y="2688085"/>
            <a:ext cx="2029431" cy="1463619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26F5FEC-742E-B406-876C-6420DBC85109}"/>
              </a:ext>
            </a:extLst>
          </p:cNvPr>
          <p:cNvSpPr/>
          <p:nvPr/>
        </p:nvSpPr>
        <p:spPr>
          <a:xfrm>
            <a:off x="9693799" y="2252526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EC9B88-DF86-B893-F78C-B00ADB4C4572}"/>
              </a:ext>
            </a:extLst>
          </p:cNvPr>
          <p:cNvSpPr/>
          <p:nvPr/>
        </p:nvSpPr>
        <p:spPr>
          <a:xfrm>
            <a:off x="9693799" y="2566552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6DAFA2-E7AC-38A8-16FE-751A77EB8F21}"/>
              </a:ext>
            </a:extLst>
          </p:cNvPr>
          <p:cNvSpPr/>
          <p:nvPr/>
        </p:nvSpPr>
        <p:spPr>
          <a:xfrm>
            <a:off x="9693799" y="1590008"/>
            <a:ext cx="243069" cy="2430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Internal Storage 4">
            <a:extLst>
              <a:ext uri="{FF2B5EF4-FFF2-40B4-BE49-F238E27FC236}">
                <a16:creationId xmlns:a16="http://schemas.microsoft.com/office/drawing/2014/main" id="{E9CE9D62-EAC0-310F-BF43-8B2FB56C35A4}"/>
              </a:ext>
            </a:extLst>
          </p:cNvPr>
          <p:cNvSpPr/>
          <p:nvPr/>
        </p:nvSpPr>
        <p:spPr>
          <a:xfrm>
            <a:off x="9722734" y="1562584"/>
            <a:ext cx="1551008" cy="1226917"/>
          </a:xfrm>
          <a:prstGeom prst="flowChartInternalStorag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message _queue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32FADFD-09FF-943F-EA5E-318C536131ED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 flipV="1">
            <a:off x="8667024" y="2374059"/>
            <a:ext cx="1026775" cy="150258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73F4F2-9C97-B8EC-39EA-6A3B7C4CFFDD}"/>
              </a:ext>
            </a:extLst>
          </p:cNvPr>
          <p:cNvCxnSpPr>
            <a:cxnSpLocks/>
            <a:stCxn id="13" idx="3"/>
            <a:endCxn id="9" idx="1"/>
          </p:cNvCxnSpPr>
          <p:nvPr/>
        </p:nvCxnSpPr>
        <p:spPr>
          <a:xfrm flipV="1">
            <a:off x="7643148" y="4258760"/>
            <a:ext cx="1075481" cy="535099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D883E3E-5E2A-B568-01DE-F362156C8012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flipH="1">
            <a:off x="9494133" y="2789501"/>
            <a:ext cx="1004105" cy="1034712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B105BE0-6C66-787C-E3FC-F6A89E78C970}"/>
              </a:ext>
            </a:extLst>
          </p:cNvPr>
          <p:cNvGrpSpPr/>
          <p:nvPr/>
        </p:nvGrpSpPr>
        <p:grpSpPr>
          <a:xfrm>
            <a:off x="7486405" y="2259213"/>
            <a:ext cx="1180619" cy="614677"/>
            <a:chOff x="7660510" y="1985059"/>
            <a:chExt cx="1180619" cy="614677"/>
          </a:xfrm>
        </p:grpSpPr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9689B02-3134-5C33-8FE3-DD003FA6B4DA}"/>
                </a:ext>
              </a:extLst>
            </p:cNvPr>
            <p:cNvSpPr/>
            <p:nvPr/>
          </p:nvSpPr>
          <p:spPr>
            <a:xfrm>
              <a:off x="7836060" y="1985059"/>
              <a:ext cx="1005069" cy="530208"/>
            </a:xfrm>
            <a:prstGeom prst="flowChartAlternateProcess">
              <a:avLst/>
            </a:prstGeom>
            <a:solidFill>
              <a:srgbClr val="FFFF00">
                <a:alpha val="50196"/>
              </a:srgbClr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Lease Expired</a:t>
              </a:r>
            </a:p>
          </p:txBody>
        </p:sp>
        <p:sp>
          <p:nvSpPr>
            <p:cNvPr id="46" name="Lightning Bolt 45">
              <a:extLst>
                <a:ext uri="{FF2B5EF4-FFF2-40B4-BE49-F238E27FC236}">
                  <a16:creationId xmlns:a16="http://schemas.microsoft.com/office/drawing/2014/main" id="{F8A6D01D-13B3-5622-E028-56820A53DF97}"/>
                </a:ext>
              </a:extLst>
            </p:cNvPr>
            <p:cNvSpPr/>
            <p:nvPr/>
          </p:nvSpPr>
          <p:spPr>
            <a:xfrm>
              <a:off x="7660510" y="2334127"/>
              <a:ext cx="393540" cy="265609"/>
            </a:xfrm>
            <a:prstGeom prst="lightningBol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9DD0E1B-0D90-0BD2-BA76-B3B74E170956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10498238" y="2789501"/>
            <a:ext cx="0" cy="2397466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D2C24B9-4306-5514-7D77-1040884FAAB5}"/>
              </a:ext>
            </a:extLst>
          </p:cNvPr>
          <p:cNvCxnSpPr>
            <a:cxnSpLocks/>
            <a:stCxn id="14" idx="3"/>
            <a:endCxn id="10" idx="1"/>
          </p:cNvCxnSpPr>
          <p:nvPr/>
        </p:nvCxnSpPr>
        <p:spPr>
          <a:xfrm>
            <a:off x="7650865" y="5436014"/>
            <a:ext cx="2071869" cy="185500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0AB86C9-5BC4-7CD0-C34E-288CC6B50AD7}"/>
              </a:ext>
            </a:extLst>
          </p:cNvPr>
          <p:cNvCxnSpPr>
            <a:cxnSpLocks/>
            <a:stCxn id="6" idx="1"/>
            <a:endCxn id="69" idx="3"/>
          </p:cNvCxnSpPr>
          <p:nvPr/>
        </p:nvCxnSpPr>
        <p:spPr>
          <a:xfrm flipH="1">
            <a:off x="3171463" y="1526286"/>
            <a:ext cx="3323863" cy="22454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D10AFC2A-583F-5077-9F2F-8D676AE1EF48}"/>
              </a:ext>
            </a:extLst>
          </p:cNvPr>
          <p:cNvSpPr/>
          <p:nvPr/>
        </p:nvSpPr>
        <p:spPr>
          <a:xfrm>
            <a:off x="972273" y="1375876"/>
            <a:ext cx="2199190" cy="345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00AD719-4CE2-BFEB-84C4-AF0E560C7050}"/>
              </a:ext>
            </a:extLst>
          </p:cNvPr>
          <p:cNvSpPr/>
          <p:nvPr/>
        </p:nvSpPr>
        <p:spPr>
          <a:xfrm>
            <a:off x="972273" y="4341324"/>
            <a:ext cx="2199190" cy="990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Pick ONE of these to call depending on results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8680047-0AD3-D65B-8B27-9505EAC84E15}"/>
              </a:ext>
            </a:extLst>
          </p:cNvPr>
          <p:cNvCxnSpPr>
            <a:cxnSpLocks/>
            <a:stCxn id="12" idx="1"/>
            <a:endCxn id="72" idx="3"/>
          </p:cNvCxnSpPr>
          <p:nvPr/>
        </p:nvCxnSpPr>
        <p:spPr>
          <a:xfrm flipH="1">
            <a:off x="3171463" y="4151704"/>
            <a:ext cx="3152171" cy="684783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DAF5AEE-5CAF-0FBC-EB92-7F476690858E}"/>
              </a:ext>
            </a:extLst>
          </p:cNvPr>
          <p:cNvCxnSpPr>
            <a:cxnSpLocks/>
            <a:stCxn id="13" idx="1"/>
            <a:endCxn id="72" idx="3"/>
          </p:cNvCxnSpPr>
          <p:nvPr/>
        </p:nvCxnSpPr>
        <p:spPr>
          <a:xfrm flipH="1">
            <a:off x="3171463" y="4793859"/>
            <a:ext cx="3130951" cy="42628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CEA7386-93BC-A87D-C6D9-0848352322A9}"/>
              </a:ext>
            </a:extLst>
          </p:cNvPr>
          <p:cNvCxnSpPr>
            <a:cxnSpLocks/>
            <a:stCxn id="14" idx="1"/>
            <a:endCxn id="72" idx="3"/>
          </p:cNvCxnSpPr>
          <p:nvPr/>
        </p:nvCxnSpPr>
        <p:spPr>
          <a:xfrm flipH="1" flipV="1">
            <a:off x="3171463" y="4836487"/>
            <a:ext cx="3138668" cy="599527"/>
          </a:xfrm>
          <a:prstGeom prst="straightConnector1">
            <a:avLst/>
          </a:prstGeom>
          <a:ln w="38100">
            <a:solidFill>
              <a:srgbClr val="002060"/>
            </a:solidFill>
            <a:prstDash val="dashDot"/>
            <a:headEnd type="triangle" w="lg" len="lg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FB35CE63-B7AA-17C3-59A2-08582FAC2B10}"/>
              </a:ext>
            </a:extLst>
          </p:cNvPr>
          <p:cNvSpPr/>
          <p:nvPr/>
        </p:nvSpPr>
        <p:spPr>
          <a:xfrm>
            <a:off x="972273" y="2510755"/>
            <a:ext cx="2199190" cy="990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b="1" dirty="0"/>
              <a:t>Do the unit of work e.g., process the message.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836C410-EABC-33B5-4C8D-48A71FF00F7C}"/>
              </a:ext>
            </a:extLst>
          </p:cNvPr>
          <p:cNvCxnSpPr>
            <a:cxnSpLocks/>
            <a:stCxn id="69" idx="2"/>
            <a:endCxn id="92" idx="0"/>
          </p:cNvCxnSpPr>
          <p:nvPr/>
        </p:nvCxnSpPr>
        <p:spPr>
          <a:xfrm>
            <a:off x="2071868" y="1721604"/>
            <a:ext cx="0" cy="789151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153B723-8C9C-A122-E9FF-E68984E87B57}"/>
              </a:ext>
            </a:extLst>
          </p:cNvPr>
          <p:cNvCxnSpPr>
            <a:cxnSpLocks/>
            <a:stCxn id="92" idx="2"/>
            <a:endCxn id="72" idx="0"/>
          </p:cNvCxnSpPr>
          <p:nvPr/>
        </p:nvCxnSpPr>
        <p:spPr>
          <a:xfrm>
            <a:off x="2071868" y="3501080"/>
            <a:ext cx="0" cy="840244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C756652-6422-C873-D2E2-FC3828C15CF2}"/>
              </a:ext>
            </a:extLst>
          </p:cNvPr>
          <p:cNvGrpSpPr/>
          <p:nvPr/>
        </p:nvGrpSpPr>
        <p:grpSpPr>
          <a:xfrm>
            <a:off x="3666227" y="1135153"/>
            <a:ext cx="1850116" cy="369332"/>
            <a:chOff x="3920872" y="1181453"/>
            <a:chExt cx="1850116" cy="369332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73766D52-5824-78DB-5230-2E977759D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0872" y="1218365"/>
              <a:ext cx="387855" cy="295509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8D7EAB4-E5C2-DD31-01D6-33AE9B467060}"/>
                </a:ext>
              </a:extLst>
            </p:cNvPr>
            <p:cNvSpPr txBox="1"/>
            <p:nvPr/>
          </p:nvSpPr>
          <p:spPr>
            <a:xfrm>
              <a:off x="4238261" y="1181453"/>
              <a:ext cx="1532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Message</a:t>
              </a:r>
            </a:p>
          </p:txBody>
        </p:sp>
      </p:grpSp>
      <p:sp>
        <p:nvSpPr>
          <p:cNvPr id="114" name="Oval 113">
            <a:extLst>
              <a:ext uri="{FF2B5EF4-FFF2-40B4-BE49-F238E27FC236}">
                <a16:creationId xmlns:a16="http://schemas.microsoft.com/office/drawing/2014/main" id="{965F7FBE-EB61-E64B-532F-6102464955EA}"/>
              </a:ext>
            </a:extLst>
          </p:cNvPr>
          <p:cNvSpPr/>
          <p:nvPr/>
        </p:nvSpPr>
        <p:spPr>
          <a:xfrm>
            <a:off x="7381636" y="4800568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E8BCD0F-8651-06E0-3F47-BB15DED631A0}"/>
              </a:ext>
            </a:extLst>
          </p:cNvPr>
          <p:cNvSpPr/>
          <p:nvPr/>
        </p:nvSpPr>
        <p:spPr>
          <a:xfrm>
            <a:off x="7381636" y="4203318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3E8AA00-0706-DB8A-E846-A723A3231843}"/>
              </a:ext>
            </a:extLst>
          </p:cNvPr>
          <p:cNvSpPr/>
          <p:nvPr/>
        </p:nvSpPr>
        <p:spPr>
          <a:xfrm>
            <a:off x="7381636" y="5456232"/>
            <a:ext cx="371833" cy="34731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6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92</Words>
  <Application>Microsoft Office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Unit of Work Pattern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Stuart Williams</dc:creator>
  <cp:lastModifiedBy>Stuart Williams</cp:lastModifiedBy>
  <cp:revision>24</cp:revision>
  <dcterms:created xsi:type="dcterms:W3CDTF">2025-09-13T06:55:11Z</dcterms:created>
  <dcterms:modified xsi:type="dcterms:W3CDTF">2025-10-11T20:43:16Z</dcterms:modified>
</cp:coreProperties>
</file>