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aa7f02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aa7f02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3aa7f02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3aa7f02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aa7f0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aa7f0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3aa7f0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3aa7f0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3aa7f02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3aa7f02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3aa7f02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3aa7f02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3aa7f0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3aa7f0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-1KlFkFIaCURBmabZHibDDOvJAsqyCo-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87aDfvpP5UU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xr0IvQIN4HQ7JF1T7XCCYJFs-Sw2ZjAq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ojujabtDTHjJb99HPjPSnosv2WjhjOc0/view" TargetMode="External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hyperlink" Target="http://drive.google.com/file/d/1ojujabtDTHjJb99HPjPSnosv2WjhjOc0/view" TargetMode="External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0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Closing the Sim-to-Real Loop: Adapting Simulation Randomization with Real World Experience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3335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Yevgen Chebotar, Ankur Handa, Viktor Makoviychuk,</a:t>
            </a:r>
            <a:br>
              <a:rPr lang="en" sz="2400"/>
            </a:br>
            <a:r>
              <a:rPr lang="en" sz="2400"/>
              <a:t>Miles Macklin, Jan Issac, Nathan Ratliff, Dieter Fox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video_yumi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00" y="789650"/>
            <a:ext cx="5355475" cy="40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1700" y="100775"/>
            <a:ext cx="4622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Idea</a:t>
            </a:r>
            <a:endParaRPr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5497550" y="844475"/>
            <a:ext cx="34764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Simulated environments allow us to train on a large variety of scenarios.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want to train policies that assume little knowledge about the 3D world model and hope to transfer these policies to real world.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 in simulation and run it in real world and repeat the process until the policy starts to solve the task in real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6525" y="5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Closing the sim-to-real loop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 title="simopt yum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50" y="771575"/>
            <a:ext cx="5202674" cy="39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993150" y="719875"/>
            <a:ext cx="2811900" cy="3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 Gap: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Policies trained in simulation rarely transfer to real world.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Physics parameters in simulation </a:t>
            </a:r>
            <a:r>
              <a:rPr lang="en" sz="1300"/>
              <a:t>do not match with the real world parameters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 wish to close the gap between simulation and real world.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Properties we want to optimise: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Rope density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Rope stiffness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Rope damping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Peg density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Experiments on two different tasks / robots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54802" y="4203075"/>
            <a:ext cx="3026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Franka: Opening a cabinet drawer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482625" y="4203075"/>
            <a:ext cx="2677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YuMi: Swinging peg-in-a-hole </a:t>
            </a:r>
            <a:endParaRPr/>
          </a:p>
        </p:txBody>
      </p:sp>
      <p:pic>
        <p:nvPicPr>
          <p:cNvPr id="77" name="Google Shape;77;p16" title="simopt_frank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70125"/>
            <a:ext cx="3840733" cy="28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simopt_yumi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6958" y="1170125"/>
            <a:ext cx="3840733" cy="2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methods (e.g. Sequential Monte Carlo Sampling) are important for robustness 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Particle Filter, </a:t>
            </a:r>
            <a:r>
              <a:rPr i="1" lang="en"/>
              <a:t>Del Moral et al., 1996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CMA,  </a:t>
            </a:r>
            <a:r>
              <a:rPr i="1" lang="en"/>
              <a:t>Hansen, 2006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 CIO, </a:t>
            </a:r>
            <a:r>
              <a:rPr i="1" lang="en"/>
              <a:t>Mordatch, 2015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EPOpt, </a:t>
            </a:r>
            <a:r>
              <a:rPr i="1" lang="en"/>
              <a:t>Rajeswaran, 2016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CAD^2 RL, </a:t>
            </a:r>
            <a:r>
              <a:rPr i="1" lang="en"/>
              <a:t>Sadeghi, 2017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Randomisation, </a:t>
            </a:r>
            <a:r>
              <a:rPr i="1" lang="en"/>
              <a:t>Tobin, 2017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Object Pose Estimation (DOPE), </a:t>
            </a:r>
            <a:r>
              <a:rPr i="1" lang="en"/>
              <a:t>Tremblay, 2018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ensemble based methods (e.g. Domain Randomisation) define distribution on physics parameters to learn a robust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Peng et al., ICRA 18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parameter is treated independently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p(friction, damping) = p(friction)p(damping)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limiting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Distribution parameters are chosen ad-hoc and kept fixed throughout the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world does have correlations among various parameters and therefore independence assumption is not valid anymore.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Experiments on two different tasks / robots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482625" y="4203075"/>
            <a:ext cx="2677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YuMi: Swinging peg-in-a-hole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50" y="1072775"/>
            <a:ext cx="3028329" cy="3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simopt_yum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750" y="1170125"/>
            <a:ext cx="3840733" cy="28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42125" y="4233900"/>
            <a:ext cx="45741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of parameters as they are optimised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rope compliance, rope damping, rope density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2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Overall Idea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464750" y="759100"/>
            <a:ext cx="34095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Physics p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791800"/>
            <a:ext cx="4600375" cy="34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