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Drainage are folly of flood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More important than floods its the toxins getting out</a:t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1258277" y="551637"/>
            <a:ext cx="10447946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IN"/>
              <a:t>Optimization under constraints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4468485" y="3429000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/>
              <a:t>3 better methods to handle sewage during floods.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Identifying the problem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IN"/>
              <a:t>A lot of sewage disposed goes untreated to water bodies.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/>
              <a:t>Because of insufficient framework for their treatment.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IN"/>
              <a:t>No infrastructure strong enough to avoid and face all natural calamity.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/>
              <a:t>Priority shifts to minimising loss rather than curb the situation all together.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IN"/>
              <a:t>Uncontrolled flow of water from certain parts of the city to other parts.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/>
              <a:t>Geographical undulations and drain clogging add to the floods.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Interpretation of the Problem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58"/>
              <a:buChar char="•"/>
            </a:pPr>
            <a:r>
              <a:rPr lang="en-IN" sz="2040"/>
              <a:t>IOT devices installed in each junction of drainage system which collect data like flow rate, blockage et cetera.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2465"/>
              <a:buChar char="•"/>
            </a:pPr>
            <a:r>
              <a:rPr lang="en-IN" sz="1700"/>
              <a:t>Devices include flow rate sensors , light </a:t>
            </a:r>
            <a:r>
              <a:rPr lang="en-IN" sz="1700"/>
              <a:t>transmissivity</a:t>
            </a:r>
            <a:r>
              <a:rPr lang="en-IN" sz="1700"/>
              <a:t> </a:t>
            </a:r>
            <a:r>
              <a:rPr lang="en-IN" sz="1700"/>
              <a:t>particulate</a:t>
            </a:r>
            <a:r>
              <a:rPr lang="en-IN" sz="1700"/>
              <a:t> matter sensor , hall effect sensor.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SzPts val="2958"/>
              <a:buChar char="•"/>
            </a:pPr>
            <a:r>
              <a:rPr lang="en-IN" sz="2040"/>
              <a:t> Actuators  and valves at junctions allowing us to redirect water from one path to another.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r>
              <a:rPr lang="en-IN" sz="2040"/>
              <a:t>Thus we  remodel the problem as a Graph optimisation problem.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Steps Taken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Optimizing the current drainage system with minimal infrastructural change.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Breaking down the task as three subproblems based on the severity of the situation.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1. Predicting flooding conditions using Regression.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 Shallow neural networks are used to predict drainage output and then combined with meteorological data to pre-emptively avoid flood conditions in the low lying areas of the city.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2.Using redundant drainage pipes to our advantage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484310" y="2666999"/>
            <a:ext cx="6189109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Usually , there exists more than one path from any node to a sink in a drainage system.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We use that to our advantage by intelligently routing clean and toxic water separately.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This segregation makes treatment of sewage easier and more efficient.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3. Crisis handling at calamitous floods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When the  flood levels rise far beyond the capacity our drainage system can handle: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/>
              <a:t>We engage a state of complete lockdown of our non-toxic water network and not allow it to mix with toxic waste.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/>
              <a:t>We allow maximum possible flow of toxic water network to prevent epidemic.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