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2" r:id="rId4"/>
    <p:sldId id="302" r:id="rId5"/>
    <p:sldId id="301" r:id="rId6"/>
    <p:sldId id="270" r:id="rId7"/>
    <p:sldId id="279" r:id="rId8"/>
    <p:sldId id="303" r:id="rId9"/>
    <p:sldId id="274" r:id="rId10"/>
    <p:sldId id="260" r:id="rId11"/>
    <p:sldId id="304" r:id="rId12"/>
    <p:sldId id="306" r:id="rId13"/>
    <p:sldId id="283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arlow Condensed ExtraBold" panose="020B0604020202020204" charset="0"/>
      <p:bold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Overpass Mon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68F0E-A585-4F3E-833C-F656AE7BC1F6}">
  <a:tblStyle styleId="{12968F0E-A585-4F3E-833C-F656AE7BC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2EB553-659D-4A9F-9E3F-75CB6BF417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5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77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9" r:id="rId6"/>
    <p:sldLayoutId id="2147483664" r:id="rId7"/>
    <p:sldLayoutId id="2147483665" r:id="rId8"/>
    <p:sldLayoutId id="2147483666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prof.es/diccionario/matematicas/algebra/metodo-gaus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a.unne.edu.ar/matematica/metodos/5-3-material-teorico/tema_4_sistemas_GaussSeidel_2011.pdf" TargetMode="External"/><Relationship Id="rId5" Type="http://schemas.openxmlformats.org/officeDocument/2006/relationships/hyperlink" Target="https://laboratoriomatematicas.uniandes.edu.co/semarquitec/sistemli.html#elim" TargetMode="External"/><Relationship Id="rId4" Type="http://schemas.openxmlformats.org/officeDocument/2006/relationships/hyperlink" Target="https://sites.google.com/site/procesosnumericos20151vsl/practica-2/eliminacion-gaussia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326034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Método de Gauss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86160"/>
            <a:ext cx="8520600" cy="97711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chemeClr val="dk2"/>
                </a:solidFill>
              </a:rPr>
              <a:t>Díaz Sánchez Luis 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chemeClr val="dk2"/>
                </a:solidFill>
              </a:rPr>
              <a:t>Hernández Alvare</a:t>
            </a:r>
            <a:r>
              <a:rPr lang="es-MX" dirty="0">
                <a:solidFill>
                  <a:schemeClr val="dk2"/>
                </a:solidFill>
              </a:rPr>
              <a:t>z Diana Eileen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</a:rPr>
              <a:t>Torres Pérez Evelyn Berenice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102A6A-24DE-4D94-B08B-CFC6D1EC2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876" r="45870" b="34292"/>
          <a:stretch/>
        </p:blipFill>
        <p:spPr>
          <a:xfrm>
            <a:off x="2097156" y="735497"/>
            <a:ext cx="5482729" cy="35780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A8718B0-E268-4EEE-ADFD-1998FBD5C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49D1AB-80A1-477E-8948-8D6CC50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9CA67-F060-4DB1-91E5-01A46300A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5" r="45217" b="15545"/>
          <a:stretch/>
        </p:blipFill>
        <p:spPr>
          <a:xfrm>
            <a:off x="2004297" y="842341"/>
            <a:ext cx="5607472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4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35366-FC30-4635-AFA5-3732CC08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C1D8D9-8CA4-4685-97E4-7399943FA680}"/>
              </a:ext>
            </a:extLst>
          </p:cNvPr>
          <p:cNvSpPr txBox="1"/>
          <p:nvPr/>
        </p:nvSpPr>
        <p:spPr>
          <a:xfrm>
            <a:off x="1278050" y="1540565"/>
            <a:ext cx="6792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Es un método sencillo, su algoritmo y operaciones que utiliza son fáciles de manejar, aunque no te arroje una solución directamente, las operaciones de regreso para obtenerlas son prácticas y no es un proceso tan difícil, quizás algo tedioso para ciertos usuarios pero puede realizarse con las operaciones básicas.</a:t>
            </a:r>
          </a:p>
        </p:txBody>
      </p:sp>
    </p:spTree>
    <p:extLst>
      <p:ext uri="{BB962C8B-B14F-4D97-AF65-F5344CB8AC3E}">
        <p14:creationId xmlns:p14="http://schemas.microsoft.com/office/powerpoint/2010/main" val="233967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926" name="Google Shape;926;p54"/>
          <p:cNvSpPr txBox="1"/>
          <p:nvPr/>
        </p:nvSpPr>
        <p:spPr>
          <a:xfrm>
            <a:off x="744603" y="1183520"/>
            <a:ext cx="735578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https://www.superprof.es/diccionario/matematicas/algebra/metodo-gauss.html</a:t>
            </a:r>
            <a:endParaRPr lang="es-MX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4"/>
              </a:rPr>
              <a:t>https://sites.google.com/site/procesosnumericos20151vsl/practica-2/eliminacion-gaussiana</a:t>
            </a:r>
            <a:endParaRPr lang="es-MX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5"/>
              </a:rPr>
              <a:t>https://laboratoriomatematicas.uniandes.edu.co/semarquitec/sistemli.html#elim</a:t>
            </a:r>
            <a:endParaRPr lang="es-MX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6"/>
              </a:rPr>
              <a:t>http://exa.unne.edu.ar/matematica/metodos/5-3-material-teorico/tema_4_sistemas_GaussSeidel_2011.pdf</a:t>
            </a:r>
            <a:endParaRPr lang="es-MX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s-MX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s-MX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q"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Debe su nombre a Carl Friedrich Gauss.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serie de algoritmos del álgebra lineal para determinar los resultados de un sistema de ecuaciones lineales y así hallar matrices.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Una ventaja es que su algoritmo de solución es más básico. 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INTRODUCCIÓN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39159" y="2169542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Utiliza operaciones con matrices para resolver sistemas de ecuaciones de n numero de variables.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objetivo es buscar convertir la matriz en una triangular superior. Esto se logra a partir de operaciones simples como la suma, resta y multiplicación 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412974" y="1490872"/>
            <a:ext cx="4323522" cy="614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método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114162"/>
            <a:ext cx="1895700" cy="9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 la 1ra fila tiene un cero en la 1er columna, intercambiarla con otra que no lo tenga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58436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3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114161"/>
            <a:ext cx="1895700" cy="74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Tener el sistema de ecuaciones lineal a resolver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58436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114162"/>
            <a:ext cx="1895700" cy="9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Acomodar los coeficientes y resultados en una matriz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58436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2</a:t>
            </a:r>
            <a:endParaRPr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4"/>
            <a:ext cx="1895700" cy="97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Aplicar los mismos pasos para obtener 1’s en las siguientes filas y 0’s debajo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6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Obtener 1 en la primera fila por medio de operaciones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4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75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Obtener 0’s debajo de este 1 obtenido en el paso anterior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75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824230" y="2283125"/>
            <a:ext cx="1895700" cy="9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Despejar, sustituir valores para encontrar nuestra solución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793355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9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785530" y="2283124"/>
            <a:ext cx="1895700" cy="9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finalizar, se obtendrá una matriz triangular superior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754655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7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952138" y="2283125"/>
            <a:ext cx="1895700" cy="9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Regresar a la forma de ecuaciones, igualando a nuestros términos independientes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921234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8</a:t>
            </a:r>
            <a:endParaRPr dirty="0"/>
          </a:p>
        </p:txBody>
      </p:sp>
      <p:pic>
        <p:nvPicPr>
          <p:cNvPr id="1032" name="Picture 8" descr="resolución de sistemas de ecuaciones lineales">
            <a:extLst>
              <a:ext uri="{FF2B5EF4-FFF2-40B4-BE49-F238E27FC236}">
                <a16:creationId xmlns:a16="http://schemas.microsoft.com/office/drawing/2014/main" id="{91305172-EE74-4255-A49E-88E4CE75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23" y="3429960"/>
            <a:ext cx="2507064" cy="140004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26" name="Picture 2" descr="2.08. Método de Gauss">
            <a:extLst>
              <a:ext uri="{FF2B5EF4-FFF2-40B4-BE49-F238E27FC236}">
                <a16:creationId xmlns:a16="http://schemas.microsoft.com/office/drawing/2014/main" id="{BD089675-FA4D-4C27-9185-0025147A6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1" t="36847" r="17873" b="2505"/>
          <a:stretch/>
        </p:blipFill>
        <p:spPr bwMode="auto">
          <a:xfrm>
            <a:off x="6484715" y="3435106"/>
            <a:ext cx="2526369" cy="13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16C8B8D-2DC2-415A-860C-125845C6F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35" y="3401450"/>
            <a:ext cx="2493480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49" y="1553324"/>
            <a:ext cx="2821895" cy="275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sz="2000" dirty="0"/>
              <a:t>Durante las fases de eliminación y sustitución es posible que ocurra una división entre cero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sz="2000" dirty="0"/>
              <a:t>Errores de redondeo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s-MX" sz="2000" dirty="0"/>
              <a:t>Sistemas mal condicionados</a:t>
            </a:r>
            <a:endParaRPr sz="2000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DESVENTAJAS</a:t>
            </a:r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Teorema de Rouché-Fröbenius. Discusión de sistemas en función de un prámetro">
            <a:extLst>
              <a:ext uri="{FF2B5EF4-FFF2-40B4-BE49-F238E27FC236}">
                <a16:creationId xmlns:a16="http://schemas.microsoft.com/office/drawing/2014/main" id="{F8BCA533-7987-4EE2-929A-541B5E0F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3" y="2095701"/>
            <a:ext cx="3855847" cy="16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B64F-83A7-4645-87E7-6838A8F7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41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Google Shape;684;p45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941293" y="2851803"/>
                <a:ext cx="2574212" cy="945150"/>
              </a:xfrm>
              <a:prstGeom prst="rect">
                <a:avLst/>
              </a:prstGeom>
            </p:spPr>
            <p:txBody>
              <a:bodyPr spcFirstLastPara="1" wrap="square" lIns="91425" tIns="0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s-MX" dirty="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MX" dirty="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dirty="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MX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84" name="Google Shape;684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941293" y="2851803"/>
                <a:ext cx="2574212" cy="945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Google Shape;685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626675" y="1650702"/>
                <a:ext cx="3179395" cy="917823"/>
              </a:xfrm>
              <a:prstGeom prst="rect">
                <a:avLst/>
              </a:prstGeom>
            </p:spPr>
            <p:txBody>
              <a:bodyPr spcFirstLastPara="1" wrap="square" lIns="91425" tIns="0" rIns="91425" bIns="91425" numCol="2" anchor="t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=−0.45</m:t>
                      </m:r>
                    </m:oMath>
                  </m:oMathPara>
                </a14:m>
                <a:endParaRPr lang="es-MX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0.36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1.02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85" name="Google Shape;685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26675" y="1650702"/>
                <a:ext cx="3179395" cy="9178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801654" y="25685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527283" y="1389792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447</Words>
  <Application>Microsoft Office PowerPoint</Application>
  <PresentationFormat>Presentación en pantalla (16:9)</PresentationFormat>
  <Paragraphs>54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Barlow Condensed ExtraBold</vt:lpstr>
      <vt:lpstr>Anaheim</vt:lpstr>
      <vt:lpstr>Raleway Thin</vt:lpstr>
      <vt:lpstr>Wingdings</vt:lpstr>
      <vt:lpstr>Cambria Math</vt:lpstr>
      <vt:lpstr>Overpass Mono</vt:lpstr>
      <vt:lpstr>Nunito Light</vt:lpstr>
      <vt:lpstr>Arial</vt:lpstr>
      <vt:lpstr>Programming Lesson by Slidesgo</vt:lpstr>
      <vt:lpstr>Método de Gauss</vt:lpstr>
      <vt:lpstr>INTRODUCCIÓN</vt:lpstr>
      <vt:lpstr>Acerca del método</vt:lpstr>
      <vt:lpstr>PASOS</vt:lpstr>
      <vt:lpstr>PASOS</vt:lpstr>
      <vt:lpstr>DESVENTAJAS</vt:lpstr>
      <vt:lpstr>CÓDIGO</vt:lpstr>
      <vt:lpstr>Presentación de PowerPoint</vt:lpstr>
      <vt:lpstr>Problema</vt:lpstr>
      <vt:lpstr>Presentación de PowerPoint</vt:lpstr>
      <vt:lpstr>Presentación de PowerPoint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Gauss Jordan</dc:title>
  <cp:lastModifiedBy>Diana Hernandez</cp:lastModifiedBy>
  <cp:revision>21</cp:revision>
  <dcterms:modified xsi:type="dcterms:W3CDTF">2020-09-28T03:07:33Z</dcterms:modified>
</cp:coreProperties>
</file>