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69" r:id="rId4"/>
    <p:sldId id="283" r:id="rId5"/>
    <p:sldId id="282" r:id="rId6"/>
    <p:sldId id="272" r:id="rId7"/>
    <p:sldId id="290" r:id="rId8"/>
    <p:sldId id="284" r:id="rId9"/>
    <p:sldId id="274" r:id="rId10"/>
    <p:sldId id="273" r:id="rId11"/>
    <p:sldId id="285" r:id="rId12"/>
    <p:sldId id="286" r:id="rId13"/>
    <p:sldId id="278" r:id="rId14"/>
    <p:sldId id="275" r:id="rId15"/>
    <p:sldId id="293" r:id="rId16"/>
    <p:sldId id="288" r:id="rId17"/>
    <p:sldId id="287" r:id="rId18"/>
    <p:sldId id="289" r:id="rId19"/>
    <p:sldId id="279" r:id="rId20"/>
    <p:sldId id="291" r:id="rId21"/>
    <p:sldId id="292" r:id="rId22"/>
    <p:sldId id="276" r:id="rId23"/>
    <p:sldId id="29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4F5"/>
    <a:srgbClr val="74C4E9"/>
    <a:srgbClr val="FFCB77"/>
    <a:srgbClr val="205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2369A-1B28-496A-9AE4-BBDE61DA995F}" v="439" dt="2024-09-16T03:39:16.283"/>
    <p1510:client id="{5F23A014-B996-490D-9A88-B562630ABB48}" v="470" dt="2024-09-15T04:44:56.978"/>
    <p1510:client id="{BB799C53-E687-4CF6-EB78-18EEB9939215}" v="4" dt="2024-09-15T16:22:01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ov, Alexander" userId="bd6ce8fd-fcab-4498-a4a6-44659424ee12" providerId="ADAL" clId="{0EE2369A-1B28-496A-9AE4-BBDE61DA995F}"/>
    <pc:docChg chg="undo redo custSel addSld delSld modSld sldOrd">
      <pc:chgData name="Petrov, Alexander" userId="bd6ce8fd-fcab-4498-a4a6-44659424ee12" providerId="ADAL" clId="{0EE2369A-1B28-496A-9AE4-BBDE61DA995F}" dt="2024-09-16T04:01:13.887" v="8807" actId="20577"/>
      <pc:docMkLst>
        <pc:docMk/>
      </pc:docMkLst>
      <pc:sldChg chg="modSp del mod">
        <pc:chgData name="Petrov, Alexander" userId="bd6ce8fd-fcab-4498-a4a6-44659424ee12" providerId="ADAL" clId="{0EE2369A-1B28-496A-9AE4-BBDE61DA995F}" dt="2024-09-15T17:11:03.039" v="960" actId="47"/>
        <pc:sldMkLst>
          <pc:docMk/>
          <pc:sldMk cId="2917084386" sldId="270"/>
        </pc:sldMkLst>
        <pc:spChg chg="mod">
          <ac:chgData name="Petrov, Alexander" userId="bd6ce8fd-fcab-4498-a4a6-44659424ee12" providerId="ADAL" clId="{0EE2369A-1B28-496A-9AE4-BBDE61DA995F}" dt="2024-09-15T16:51:18.616" v="574" actId="20577"/>
          <ac:spMkLst>
            <pc:docMk/>
            <pc:sldMk cId="2917084386" sldId="270"/>
            <ac:spMk id="13" creationId="{7219AF22-75D7-6236-162B-D65A95C5B2D5}"/>
          </ac:spMkLst>
        </pc:spChg>
        <pc:spChg chg="mod">
          <ac:chgData name="Petrov, Alexander" userId="bd6ce8fd-fcab-4498-a4a6-44659424ee12" providerId="ADAL" clId="{0EE2369A-1B28-496A-9AE4-BBDE61DA995F}" dt="2024-09-15T17:01:11.984" v="685" actId="20577"/>
          <ac:spMkLst>
            <pc:docMk/>
            <pc:sldMk cId="2917084386" sldId="270"/>
            <ac:spMk id="14" creationId="{315BA383-DCB7-0828-D22F-AC31E0B691B9}"/>
          </ac:spMkLst>
        </pc:spChg>
      </pc:sldChg>
      <pc:sldChg chg="addSp delSp modSp del mod">
        <pc:chgData name="Petrov, Alexander" userId="bd6ce8fd-fcab-4498-a4a6-44659424ee12" providerId="ADAL" clId="{0EE2369A-1B28-496A-9AE4-BBDE61DA995F}" dt="2024-09-15T16:51:29.373" v="575" actId="47"/>
        <pc:sldMkLst>
          <pc:docMk/>
          <pc:sldMk cId="1734247145" sldId="271"/>
        </pc:sldMkLst>
        <pc:cxnChg chg="add del mod">
          <ac:chgData name="Petrov, Alexander" userId="bd6ce8fd-fcab-4498-a4a6-44659424ee12" providerId="ADAL" clId="{0EE2369A-1B28-496A-9AE4-BBDE61DA995F}" dt="2024-09-15T16:30:21.960" v="25" actId="478"/>
          <ac:cxnSpMkLst>
            <pc:docMk/>
            <pc:sldMk cId="1734247145" sldId="271"/>
            <ac:cxnSpMk id="6" creationId="{8C6C4FF4-9640-87F0-0433-9673A32D824D}"/>
          </ac:cxnSpMkLst>
        </pc:cxnChg>
      </pc:sldChg>
      <pc:sldChg chg="addSp delSp modSp mod">
        <pc:chgData name="Petrov, Alexander" userId="bd6ce8fd-fcab-4498-a4a6-44659424ee12" providerId="ADAL" clId="{0EE2369A-1B28-496A-9AE4-BBDE61DA995F}" dt="2024-09-15T18:19:13.050" v="1239" actId="255"/>
        <pc:sldMkLst>
          <pc:docMk/>
          <pc:sldMk cId="1139953704" sldId="272"/>
        </pc:sldMkLst>
        <pc:spChg chg="mod">
          <ac:chgData name="Petrov, Alexander" userId="bd6ce8fd-fcab-4498-a4a6-44659424ee12" providerId="ADAL" clId="{0EE2369A-1B28-496A-9AE4-BBDE61DA995F}" dt="2024-09-15T18:09:15.726" v="985" actId="20577"/>
          <ac:spMkLst>
            <pc:docMk/>
            <pc:sldMk cId="1139953704" sldId="272"/>
            <ac:spMk id="2" creationId="{635661A2-805F-D863-E760-1DB442C53FD1}"/>
          </ac:spMkLst>
        </pc:spChg>
        <pc:spChg chg="mod">
          <ac:chgData name="Petrov, Alexander" userId="bd6ce8fd-fcab-4498-a4a6-44659424ee12" providerId="ADAL" clId="{0EE2369A-1B28-496A-9AE4-BBDE61DA995F}" dt="2024-09-15T18:19:13.050" v="1239" actId="255"/>
          <ac:spMkLst>
            <pc:docMk/>
            <pc:sldMk cId="1139953704" sldId="272"/>
            <ac:spMk id="3" creationId="{9080E200-7795-3BEB-399F-106FBF40FEE7}"/>
          </ac:spMkLst>
        </pc:spChg>
        <pc:picChg chg="add del mod">
          <ac:chgData name="Petrov, Alexander" userId="bd6ce8fd-fcab-4498-a4a6-44659424ee12" providerId="ADAL" clId="{0EE2369A-1B28-496A-9AE4-BBDE61DA995F}" dt="2024-09-15T18:16:48.997" v="1163" actId="478"/>
          <ac:picMkLst>
            <pc:docMk/>
            <pc:sldMk cId="1139953704" sldId="272"/>
            <ac:picMk id="6" creationId="{5F0F83E9-A841-FA14-189A-BD4E8160D81B}"/>
          </ac:picMkLst>
        </pc:picChg>
        <pc:picChg chg="add mod">
          <ac:chgData name="Petrov, Alexander" userId="bd6ce8fd-fcab-4498-a4a6-44659424ee12" providerId="ADAL" clId="{0EE2369A-1B28-496A-9AE4-BBDE61DA995F}" dt="2024-09-15T18:14:24.833" v="1151" actId="1076"/>
          <ac:picMkLst>
            <pc:docMk/>
            <pc:sldMk cId="1139953704" sldId="272"/>
            <ac:picMk id="9" creationId="{D4FDB692-16D6-0ABD-FA92-3EDC5030F18F}"/>
          </ac:picMkLst>
        </pc:picChg>
        <pc:picChg chg="add del mod">
          <ac:chgData name="Petrov, Alexander" userId="bd6ce8fd-fcab-4498-a4a6-44659424ee12" providerId="ADAL" clId="{0EE2369A-1B28-496A-9AE4-BBDE61DA995F}" dt="2024-09-15T18:16:48.687" v="1162" actId="22"/>
          <ac:picMkLst>
            <pc:docMk/>
            <pc:sldMk cId="1139953704" sldId="272"/>
            <ac:picMk id="14" creationId="{96406DD7-BB8A-DB29-A63A-C3F1B09C14AB}"/>
          </ac:picMkLst>
        </pc:picChg>
      </pc:sldChg>
      <pc:sldChg chg="addSp delSp modSp mod">
        <pc:chgData name="Petrov, Alexander" userId="bd6ce8fd-fcab-4498-a4a6-44659424ee12" providerId="ADAL" clId="{0EE2369A-1B28-496A-9AE4-BBDE61DA995F}" dt="2024-09-16T01:52:39.242" v="3967" actId="20577"/>
        <pc:sldMkLst>
          <pc:docMk/>
          <pc:sldMk cId="837443592" sldId="273"/>
        </pc:sldMkLst>
        <pc:spChg chg="mod">
          <ac:chgData name="Petrov, Alexander" userId="bd6ce8fd-fcab-4498-a4a6-44659424ee12" providerId="ADAL" clId="{0EE2369A-1B28-496A-9AE4-BBDE61DA995F}" dt="2024-09-16T01:52:39.242" v="3967" actId="20577"/>
          <ac:spMkLst>
            <pc:docMk/>
            <pc:sldMk cId="837443592" sldId="273"/>
            <ac:spMk id="2" creationId="{4183F349-BD9D-1CA4-7090-82E5EDED5EF4}"/>
          </ac:spMkLst>
        </pc:spChg>
        <pc:spChg chg="mod">
          <ac:chgData name="Petrov, Alexander" userId="bd6ce8fd-fcab-4498-a4a6-44659424ee12" providerId="ADAL" clId="{0EE2369A-1B28-496A-9AE4-BBDE61DA995F}" dt="2024-09-15T21:37:46.872" v="1393" actId="5793"/>
          <ac:spMkLst>
            <pc:docMk/>
            <pc:sldMk cId="837443592" sldId="273"/>
            <ac:spMk id="3" creationId="{CEDEEB62-E53C-0818-B10C-4F30F8633290}"/>
          </ac:spMkLst>
        </pc:spChg>
        <pc:spChg chg="add mod">
          <ac:chgData name="Petrov, Alexander" userId="bd6ce8fd-fcab-4498-a4a6-44659424ee12" providerId="ADAL" clId="{0EE2369A-1B28-496A-9AE4-BBDE61DA995F}" dt="2024-09-15T21:46:28.439" v="1544" actId="20577"/>
          <ac:spMkLst>
            <pc:docMk/>
            <pc:sldMk cId="837443592" sldId="273"/>
            <ac:spMk id="19" creationId="{FD3DBCA0-69A1-C2AD-DBA7-4AF6B6634260}"/>
          </ac:spMkLst>
        </pc:spChg>
        <pc:spChg chg="add mod">
          <ac:chgData name="Petrov, Alexander" userId="bd6ce8fd-fcab-4498-a4a6-44659424ee12" providerId="ADAL" clId="{0EE2369A-1B28-496A-9AE4-BBDE61DA995F}" dt="2024-09-15T21:54:50.755" v="1732" actId="1076"/>
          <ac:spMkLst>
            <pc:docMk/>
            <pc:sldMk cId="837443592" sldId="273"/>
            <ac:spMk id="22" creationId="{AE89EF1F-64D4-E6A5-614D-046A52A9E326}"/>
          </ac:spMkLst>
        </pc:spChg>
        <pc:spChg chg="add mod">
          <ac:chgData name="Petrov, Alexander" userId="bd6ce8fd-fcab-4498-a4a6-44659424ee12" providerId="ADAL" clId="{0EE2369A-1B28-496A-9AE4-BBDE61DA995F}" dt="2024-09-15T21:54:42.875" v="1730" actId="20577"/>
          <ac:spMkLst>
            <pc:docMk/>
            <pc:sldMk cId="837443592" sldId="273"/>
            <ac:spMk id="23" creationId="{09542C2A-3A62-A1C9-5F4A-AA99D94B485C}"/>
          </ac:spMkLst>
        </pc:spChg>
        <pc:picChg chg="add del mod">
          <ac:chgData name="Petrov, Alexander" userId="bd6ce8fd-fcab-4498-a4a6-44659424ee12" providerId="ADAL" clId="{0EE2369A-1B28-496A-9AE4-BBDE61DA995F}" dt="2024-09-15T21:38:14.313" v="1403" actId="478"/>
          <ac:picMkLst>
            <pc:docMk/>
            <pc:sldMk cId="837443592" sldId="273"/>
            <ac:picMk id="6" creationId="{8C072698-A956-7826-35E3-DAB395672138}"/>
          </ac:picMkLst>
        </pc:picChg>
        <pc:picChg chg="add del mod">
          <ac:chgData name="Petrov, Alexander" userId="bd6ce8fd-fcab-4498-a4a6-44659424ee12" providerId="ADAL" clId="{0EE2369A-1B28-496A-9AE4-BBDE61DA995F}" dt="2024-09-15T21:46:02.287" v="1522" actId="478"/>
          <ac:picMkLst>
            <pc:docMk/>
            <pc:sldMk cId="837443592" sldId="273"/>
            <ac:picMk id="9" creationId="{ECB4F43E-58AF-8948-1170-2E0784730EB7}"/>
          </ac:picMkLst>
        </pc:picChg>
        <pc:picChg chg="add mod">
          <ac:chgData name="Petrov, Alexander" userId="bd6ce8fd-fcab-4498-a4a6-44659424ee12" providerId="ADAL" clId="{0EE2369A-1B28-496A-9AE4-BBDE61DA995F}" dt="2024-09-15T21:45:02.400" v="1519" actId="1076"/>
          <ac:picMkLst>
            <pc:docMk/>
            <pc:sldMk cId="837443592" sldId="273"/>
            <ac:picMk id="14" creationId="{0E63D2C8-12CE-BF87-2797-E18F28E8270C}"/>
          </ac:picMkLst>
        </pc:picChg>
        <pc:picChg chg="add del mod">
          <ac:chgData name="Petrov, Alexander" userId="bd6ce8fd-fcab-4498-a4a6-44659424ee12" providerId="ADAL" clId="{0EE2369A-1B28-496A-9AE4-BBDE61DA995F}" dt="2024-09-15T21:39:25.758" v="1412" actId="478"/>
          <ac:picMkLst>
            <pc:docMk/>
            <pc:sldMk cId="837443592" sldId="273"/>
            <ac:picMk id="16" creationId="{B70C00EA-7295-E85E-B949-4AFFC8ED3FE7}"/>
          </ac:picMkLst>
        </pc:picChg>
        <pc:picChg chg="add mod">
          <ac:chgData name="Petrov, Alexander" userId="bd6ce8fd-fcab-4498-a4a6-44659424ee12" providerId="ADAL" clId="{0EE2369A-1B28-496A-9AE4-BBDE61DA995F}" dt="2024-09-15T21:44:39.635" v="1512" actId="1076"/>
          <ac:picMkLst>
            <pc:docMk/>
            <pc:sldMk cId="837443592" sldId="273"/>
            <ac:picMk id="18" creationId="{2CB8E69C-5AF1-EFDC-13CD-1A20C3D4AE26}"/>
          </ac:picMkLst>
        </pc:picChg>
        <pc:picChg chg="add mod">
          <ac:chgData name="Petrov, Alexander" userId="bd6ce8fd-fcab-4498-a4a6-44659424ee12" providerId="ADAL" clId="{0EE2369A-1B28-496A-9AE4-BBDE61DA995F}" dt="2024-09-15T21:53:41.281" v="1668" actId="1076"/>
          <ac:picMkLst>
            <pc:docMk/>
            <pc:sldMk cId="837443592" sldId="273"/>
            <ac:picMk id="21" creationId="{9CF7DD9C-F15A-9F5E-4153-1CAC5DAF1D30}"/>
          </ac:picMkLst>
        </pc:picChg>
      </pc:sldChg>
      <pc:sldChg chg="modSp mod ord">
        <pc:chgData name="Petrov, Alexander" userId="bd6ce8fd-fcab-4498-a4a6-44659424ee12" providerId="ADAL" clId="{0EE2369A-1B28-496A-9AE4-BBDE61DA995F}" dt="2024-09-16T03:43:32.404" v="7829" actId="20577"/>
        <pc:sldMkLst>
          <pc:docMk/>
          <pc:sldMk cId="4284860239" sldId="274"/>
        </pc:sldMkLst>
        <pc:spChg chg="mod">
          <ac:chgData name="Petrov, Alexander" userId="bd6ce8fd-fcab-4498-a4a6-44659424ee12" providerId="ADAL" clId="{0EE2369A-1B28-496A-9AE4-BBDE61DA995F}" dt="2024-09-16T03:43:32.404" v="7829" actId="20577"/>
          <ac:spMkLst>
            <pc:docMk/>
            <pc:sldMk cId="4284860239" sldId="274"/>
            <ac:spMk id="3" creationId="{B679AFEE-A962-8FD1-1271-C0A8D2655CF1}"/>
          </ac:spMkLst>
        </pc:spChg>
      </pc:sldChg>
      <pc:sldChg chg="addSp delSp modSp mod">
        <pc:chgData name="Petrov, Alexander" userId="bd6ce8fd-fcab-4498-a4a6-44659424ee12" providerId="ADAL" clId="{0EE2369A-1B28-496A-9AE4-BBDE61DA995F}" dt="2024-09-16T01:52:53.294" v="3971" actId="20577"/>
        <pc:sldMkLst>
          <pc:docMk/>
          <pc:sldMk cId="2265175881" sldId="275"/>
        </pc:sldMkLst>
        <pc:spChg chg="mod">
          <ac:chgData name="Petrov, Alexander" userId="bd6ce8fd-fcab-4498-a4a6-44659424ee12" providerId="ADAL" clId="{0EE2369A-1B28-496A-9AE4-BBDE61DA995F}" dt="2024-09-16T01:52:53.294" v="3971" actId="20577"/>
          <ac:spMkLst>
            <pc:docMk/>
            <pc:sldMk cId="2265175881" sldId="275"/>
            <ac:spMk id="2" creationId="{213A2ADC-7EC7-00F5-926F-C65C4077D645}"/>
          </ac:spMkLst>
        </pc:spChg>
        <pc:spChg chg="mod">
          <ac:chgData name="Petrov, Alexander" userId="bd6ce8fd-fcab-4498-a4a6-44659424ee12" providerId="ADAL" clId="{0EE2369A-1B28-496A-9AE4-BBDE61DA995F}" dt="2024-09-15T22:26:31.421" v="2467" actId="20577"/>
          <ac:spMkLst>
            <pc:docMk/>
            <pc:sldMk cId="2265175881" sldId="275"/>
            <ac:spMk id="3" creationId="{C8BF82B5-C712-4B35-E023-6DBEFA3774A3}"/>
          </ac:spMkLst>
        </pc:spChg>
        <pc:picChg chg="add del mod">
          <ac:chgData name="Petrov, Alexander" userId="bd6ce8fd-fcab-4498-a4a6-44659424ee12" providerId="ADAL" clId="{0EE2369A-1B28-496A-9AE4-BBDE61DA995F}" dt="2024-09-15T22:19:45.292" v="2322" actId="478"/>
          <ac:picMkLst>
            <pc:docMk/>
            <pc:sldMk cId="2265175881" sldId="275"/>
            <ac:picMk id="6" creationId="{8275ACB6-0FE3-5A1D-C684-B88E388EAF14}"/>
          </ac:picMkLst>
        </pc:picChg>
        <pc:picChg chg="add mod">
          <ac:chgData name="Petrov, Alexander" userId="bd6ce8fd-fcab-4498-a4a6-44659424ee12" providerId="ADAL" clId="{0EE2369A-1B28-496A-9AE4-BBDE61DA995F}" dt="2024-09-15T22:20:17.578" v="2327"/>
          <ac:picMkLst>
            <pc:docMk/>
            <pc:sldMk cId="2265175881" sldId="275"/>
            <ac:picMk id="9" creationId="{AD9A12B9-BBE2-6FDD-33EF-83163C6C7259}"/>
          </ac:picMkLst>
        </pc:picChg>
        <pc:picChg chg="add mod">
          <ac:chgData name="Petrov, Alexander" userId="bd6ce8fd-fcab-4498-a4a6-44659424ee12" providerId="ADAL" clId="{0EE2369A-1B28-496A-9AE4-BBDE61DA995F}" dt="2024-09-15T22:21:40.200" v="2332"/>
          <ac:picMkLst>
            <pc:docMk/>
            <pc:sldMk cId="2265175881" sldId="275"/>
            <ac:picMk id="14" creationId="{5756EB93-137B-95DD-6E21-E58E30DE978F}"/>
          </ac:picMkLst>
        </pc:picChg>
        <pc:picChg chg="add mod">
          <ac:chgData name="Petrov, Alexander" userId="bd6ce8fd-fcab-4498-a4a6-44659424ee12" providerId="ADAL" clId="{0EE2369A-1B28-496A-9AE4-BBDE61DA995F}" dt="2024-09-15T22:26:24.593" v="2466" actId="1076"/>
          <ac:picMkLst>
            <pc:docMk/>
            <pc:sldMk cId="2265175881" sldId="275"/>
            <ac:picMk id="16" creationId="{675C2552-8F62-2218-6A76-5EEBAC517DF0}"/>
          </ac:picMkLst>
        </pc:picChg>
      </pc:sldChg>
      <pc:sldChg chg="addSp modSp mod">
        <pc:chgData name="Petrov, Alexander" userId="bd6ce8fd-fcab-4498-a4a6-44659424ee12" providerId="ADAL" clId="{0EE2369A-1B28-496A-9AE4-BBDE61DA995F}" dt="2024-09-16T03:36:05.501" v="7764" actId="20577"/>
        <pc:sldMkLst>
          <pc:docMk/>
          <pc:sldMk cId="941820038" sldId="276"/>
        </pc:sldMkLst>
        <pc:spChg chg="mod">
          <ac:chgData name="Petrov, Alexander" userId="bd6ce8fd-fcab-4498-a4a6-44659424ee12" providerId="ADAL" clId="{0EE2369A-1B28-496A-9AE4-BBDE61DA995F}" dt="2024-09-16T02:30:50.770" v="5382" actId="20577"/>
          <ac:spMkLst>
            <pc:docMk/>
            <pc:sldMk cId="941820038" sldId="276"/>
            <ac:spMk id="2" creationId="{B75818C1-4A89-3A66-C748-21D0C0C21075}"/>
          </ac:spMkLst>
        </pc:spChg>
        <pc:spChg chg="mod">
          <ac:chgData name="Petrov, Alexander" userId="bd6ce8fd-fcab-4498-a4a6-44659424ee12" providerId="ADAL" clId="{0EE2369A-1B28-496A-9AE4-BBDE61DA995F}" dt="2024-09-16T03:36:05.501" v="7764" actId="20577"/>
          <ac:spMkLst>
            <pc:docMk/>
            <pc:sldMk cId="941820038" sldId="276"/>
            <ac:spMk id="3" creationId="{9C66C75B-D2FA-0C6A-4456-FAEC80537325}"/>
          </ac:spMkLst>
        </pc:spChg>
        <pc:picChg chg="add mod ord">
          <ac:chgData name="Petrov, Alexander" userId="bd6ce8fd-fcab-4498-a4a6-44659424ee12" providerId="ADAL" clId="{0EE2369A-1B28-496A-9AE4-BBDE61DA995F}" dt="2024-09-16T03:20:24.842" v="7419" actId="1076"/>
          <ac:picMkLst>
            <pc:docMk/>
            <pc:sldMk cId="941820038" sldId="276"/>
            <ac:picMk id="6" creationId="{7B5C2F5E-704D-973A-8775-DF817DD781D0}"/>
          </ac:picMkLst>
        </pc:picChg>
        <pc:picChg chg="add mod">
          <ac:chgData name="Petrov, Alexander" userId="bd6ce8fd-fcab-4498-a4a6-44659424ee12" providerId="ADAL" clId="{0EE2369A-1B28-496A-9AE4-BBDE61DA995F}" dt="2024-09-16T03:20:19.672" v="7418" actId="1076"/>
          <ac:picMkLst>
            <pc:docMk/>
            <pc:sldMk cId="941820038" sldId="276"/>
            <ac:picMk id="9" creationId="{5364FF8A-7938-71DC-7F83-83B4A2D246A1}"/>
          </ac:picMkLst>
        </pc:picChg>
      </pc:sldChg>
      <pc:sldChg chg="modSp del mod">
        <pc:chgData name="Petrov, Alexander" userId="bd6ce8fd-fcab-4498-a4a6-44659424ee12" providerId="ADAL" clId="{0EE2369A-1B28-496A-9AE4-BBDE61DA995F}" dt="2024-09-16T03:59:44.605" v="8777" actId="47"/>
        <pc:sldMkLst>
          <pc:docMk/>
          <pc:sldMk cId="2253052456" sldId="277"/>
        </pc:sldMkLst>
        <pc:spChg chg="mod">
          <ac:chgData name="Petrov, Alexander" userId="bd6ce8fd-fcab-4498-a4a6-44659424ee12" providerId="ADAL" clId="{0EE2369A-1B28-496A-9AE4-BBDE61DA995F}" dt="2024-09-16T02:31:09.488" v="5385" actId="20577"/>
          <ac:spMkLst>
            <pc:docMk/>
            <pc:sldMk cId="2253052456" sldId="277"/>
            <ac:spMk id="2" creationId="{66F5E1BD-557A-A308-7C04-A33EAB27F35E}"/>
          </ac:spMkLst>
        </pc:spChg>
      </pc:sldChg>
      <pc:sldChg chg="modSp mod ord">
        <pc:chgData name="Petrov, Alexander" userId="bd6ce8fd-fcab-4498-a4a6-44659424ee12" providerId="ADAL" clId="{0EE2369A-1B28-496A-9AE4-BBDE61DA995F}" dt="2024-09-16T01:52:49.295" v="3970" actId="20577"/>
        <pc:sldMkLst>
          <pc:docMk/>
          <pc:sldMk cId="324913385" sldId="278"/>
        </pc:sldMkLst>
        <pc:spChg chg="mod">
          <ac:chgData name="Petrov, Alexander" userId="bd6ce8fd-fcab-4498-a4a6-44659424ee12" providerId="ADAL" clId="{0EE2369A-1B28-496A-9AE4-BBDE61DA995F}" dt="2024-09-16T01:52:49.295" v="3970" actId="20577"/>
          <ac:spMkLst>
            <pc:docMk/>
            <pc:sldMk cId="324913385" sldId="278"/>
            <ac:spMk id="2" creationId="{DB61CE02-5B2A-F90B-6AA5-9A385FA7CF96}"/>
          </ac:spMkLst>
        </pc:spChg>
        <pc:spChg chg="mod">
          <ac:chgData name="Petrov, Alexander" userId="bd6ce8fd-fcab-4498-a4a6-44659424ee12" providerId="ADAL" clId="{0EE2369A-1B28-496A-9AE4-BBDE61DA995F}" dt="2024-09-15T22:36:01.039" v="2953" actId="255"/>
          <ac:spMkLst>
            <pc:docMk/>
            <pc:sldMk cId="324913385" sldId="278"/>
            <ac:spMk id="3" creationId="{9CECE68F-B240-2C32-8FE3-B23AE5CC4573}"/>
          </ac:spMkLst>
        </pc:spChg>
      </pc:sldChg>
      <pc:sldChg chg="addSp modSp mod ord">
        <pc:chgData name="Petrov, Alexander" userId="bd6ce8fd-fcab-4498-a4a6-44659424ee12" providerId="ADAL" clId="{0EE2369A-1B28-496A-9AE4-BBDE61DA995F}" dt="2024-09-16T02:51:34.095" v="6093" actId="20577"/>
        <pc:sldMkLst>
          <pc:docMk/>
          <pc:sldMk cId="1811150315" sldId="279"/>
        </pc:sldMkLst>
        <pc:spChg chg="mod">
          <ac:chgData name="Petrov, Alexander" userId="bd6ce8fd-fcab-4498-a4a6-44659424ee12" providerId="ADAL" clId="{0EE2369A-1B28-496A-9AE4-BBDE61DA995F}" dt="2024-09-16T02:18:09.622" v="5373" actId="20577"/>
          <ac:spMkLst>
            <pc:docMk/>
            <pc:sldMk cId="1811150315" sldId="279"/>
            <ac:spMk id="5" creationId="{3EBEDD2B-9F5E-1B12-8B5A-12E8D4433795}"/>
          </ac:spMkLst>
        </pc:spChg>
        <pc:spChg chg="mod">
          <ac:chgData name="Petrov, Alexander" userId="bd6ce8fd-fcab-4498-a4a6-44659424ee12" providerId="ADAL" clId="{0EE2369A-1B28-496A-9AE4-BBDE61DA995F}" dt="2024-09-16T02:51:34.095" v="6093" actId="20577"/>
          <ac:spMkLst>
            <pc:docMk/>
            <pc:sldMk cId="1811150315" sldId="279"/>
            <ac:spMk id="6" creationId="{F1E98D08-2D11-96D7-F5E8-890CE0658A23}"/>
          </ac:spMkLst>
        </pc:spChg>
        <pc:spChg chg="add mod ord">
          <ac:chgData name="Petrov, Alexander" userId="bd6ce8fd-fcab-4498-a4a6-44659424ee12" providerId="ADAL" clId="{0EE2369A-1B28-496A-9AE4-BBDE61DA995F}" dt="2024-09-16T02:41:39.547" v="5718" actId="1076"/>
          <ac:spMkLst>
            <pc:docMk/>
            <pc:sldMk cId="1811150315" sldId="279"/>
            <ac:spMk id="7" creationId="{DEE363A5-D1DF-8A3A-F52D-565B98BE04F4}"/>
          </ac:spMkLst>
        </pc:spChg>
        <pc:picChg chg="add mod">
          <ac:chgData name="Petrov, Alexander" userId="bd6ce8fd-fcab-4498-a4a6-44659424ee12" providerId="ADAL" clId="{0EE2369A-1B28-496A-9AE4-BBDE61DA995F}" dt="2024-09-16T02:41:39.723" v="5719" actId="1076"/>
          <ac:picMkLst>
            <pc:docMk/>
            <pc:sldMk cId="1811150315" sldId="279"/>
            <ac:picMk id="3" creationId="{FA2567DB-8A67-3A23-54F7-88C8BCB1A9F3}"/>
          </ac:picMkLst>
        </pc:picChg>
      </pc:sldChg>
      <pc:sldChg chg="modSp mod">
        <pc:chgData name="Petrov, Alexander" userId="bd6ce8fd-fcab-4498-a4a6-44659424ee12" providerId="ADAL" clId="{0EE2369A-1B28-496A-9AE4-BBDE61DA995F}" dt="2024-09-16T03:39:38.027" v="7826"/>
        <pc:sldMkLst>
          <pc:docMk/>
          <pc:sldMk cId="737952742" sldId="280"/>
        </pc:sldMkLst>
        <pc:spChg chg="mod">
          <ac:chgData name="Petrov, Alexander" userId="bd6ce8fd-fcab-4498-a4a6-44659424ee12" providerId="ADAL" clId="{0EE2369A-1B28-496A-9AE4-BBDE61DA995F}" dt="2024-09-16T03:38:46.832" v="7810" actId="20577"/>
          <ac:spMkLst>
            <pc:docMk/>
            <pc:sldMk cId="737952742" sldId="280"/>
            <ac:spMk id="2" creationId="{E4DCDB83-B0DB-5DF6-A51B-96B5835A9A08}"/>
          </ac:spMkLst>
        </pc:spChg>
        <pc:spChg chg="mod">
          <ac:chgData name="Petrov, Alexander" userId="bd6ce8fd-fcab-4498-a4a6-44659424ee12" providerId="ADAL" clId="{0EE2369A-1B28-496A-9AE4-BBDE61DA995F}" dt="2024-09-16T03:39:38.027" v="7826"/>
          <ac:spMkLst>
            <pc:docMk/>
            <pc:sldMk cId="737952742" sldId="280"/>
            <ac:spMk id="3" creationId="{76944762-5F74-E162-86E9-C23CE6F5558F}"/>
          </ac:spMkLst>
        </pc:spChg>
      </pc:sldChg>
      <pc:sldChg chg="addSp delSp modSp add mod ord">
        <pc:chgData name="Petrov, Alexander" userId="bd6ce8fd-fcab-4498-a4a6-44659424ee12" providerId="ADAL" clId="{0EE2369A-1B28-496A-9AE4-BBDE61DA995F}" dt="2024-09-15T23:10:17.564" v="2955"/>
        <pc:sldMkLst>
          <pc:docMk/>
          <pc:sldMk cId="684843960" sldId="281"/>
        </pc:sldMkLst>
        <pc:spChg chg="mod">
          <ac:chgData name="Petrov, Alexander" userId="bd6ce8fd-fcab-4498-a4a6-44659424ee12" providerId="ADAL" clId="{0EE2369A-1B28-496A-9AE4-BBDE61DA995F}" dt="2024-09-15T16:27:39.868" v="6" actId="1076"/>
          <ac:spMkLst>
            <pc:docMk/>
            <pc:sldMk cId="684843960" sldId="281"/>
            <ac:spMk id="3" creationId="{3848D33F-9FFD-D749-EE0A-2C0ABE54ED94}"/>
          </ac:spMkLst>
        </pc:spChg>
        <pc:spChg chg="add del mod">
          <ac:chgData name="Petrov, Alexander" userId="bd6ce8fd-fcab-4498-a4a6-44659424ee12" providerId="ADAL" clId="{0EE2369A-1B28-496A-9AE4-BBDE61DA995F}" dt="2024-09-15T16:28:12.657" v="13"/>
          <ac:spMkLst>
            <pc:docMk/>
            <pc:sldMk cId="684843960" sldId="281"/>
            <ac:spMk id="5" creationId="{A9151239-6620-EF8C-A351-43601E2B4C2E}"/>
          </ac:spMkLst>
        </pc:spChg>
        <pc:spChg chg="add mod">
          <ac:chgData name="Petrov, Alexander" userId="bd6ce8fd-fcab-4498-a4a6-44659424ee12" providerId="ADAL" clId="{0EE2369A-1B28-496A-9AE4-BBDE61DA995F}" dt="2024-09-15T16:41:27.141" v="303" actId="20577"/>
          <ac:spMkLst>
            <pc:docMk/>
            <pc:sldMk cId="684843960" sldId="281"/>
            <ac:spMk id="15" creationId="{7DF8ACF7-A97C-0210-EEC7-0837154C73AD}"/>
          </ac:spMkLst>
        </pc:spChg>
        <pc:spChg chg="add mod">
          <ac:chgData name="Petrov, Alexander" userId="bd6ce8fd-fcab-4498-a4a6-44659424ee12" providerId="ADAL" clId="{0EE2369A-1B28-496A-9AE4-BBDE61DA995F}" dt="2024-09-15T16:40:17.327" v="291" actId="20577"/>
          <ac:spMkLst>
            <pc:docMk/>
            <pc:sldMk cId="684843960" sldId="281"/>
            <ac:spMk id="16" creationId="{6EEFA5FB-58C5-289F-27DB-B00D33DC3C50}"/>
          </ac:spMkLst>
        </pc:spChg>
        <pc:spChg chg="add mod">
          <ac:chgData name="Petrov, Alexander" userId="bd6ce8fd-fcab-4498-a4a6-44659424ee12" providerId="ADAL" clId="{0EE2369A-1B28-496A-9AE4-BBDE61DA995F}" dt="2024-09-15T16:48:17.987" v="404" actId="1076"/>
          <ac:spMkLst>
            <pc:docMk/>
            <pc:sldMk cId="684843960" sldId="281"/>
            <ac:spMk id="21" creationId="{225683AC-0086-8EE3-2F61-509CEAD664AF}"/>
          </ac:spMkLst>
        </pc:spChg>
        <pc:spChg chg="add mod">
          <ac:chgData name="Petrov, Alexander" userId="bd6ce8fd-fcab-4498-a4a6-44659424ee12" providerId="ADAL" clId="{0EE2369A-1B28-496A-9AE4-BBDE61DA995F}" dt="2024-09-15T16:48:17.987" v="404" actId="1076"/>
          <ac:spMkLst>
            <pc:docMk/>
            <pc:sldMk cId="684843960" sldId="281"/>
            <ac:spMk id="22" creationId="{5CFC50FE-A7DE-6D26-51D1-764E3034C2F0}"/>
          </ac:spMkLst>
        </pc:spChg>
        <pc:spChg chg="add mod">
          <ac:chgData name="Petrov, Alexander" userId="bd6ce8fd-fcab-4498-a4a6-44659424ee12" providerId="ADAL" clId="{0EE2369A-1B28-496A-9AE4-BBDE61DA995F}" dt="2024-09-15T16:43:32.898" v="400" actId="20577"/>
          <ac:spMkLst>
            <pc:docMk/>
            <pc:sldMk cId="684843960" sldId="281"/>
            <ac:spMk id="23" creationId="{181441BE-39B2-98A2-E36E-D235EC31CBD5}"/>
          </ac:spMkLst>
        </pc:spChg>
        <pc:spChg chg="add mod">
          <ac:chgData name="Petrov, Alexander" userId="bd6ce8fd-fcab-4498-a4a6-44659424ee12" providerId="ADAL" clId="{0EE2369A-1B28-496A-9AE4-BBDE61DA995F}" dt="2024-09-15T16:42:51.847" v="366" actId="571"/>
          <ac:spMkLst>
            <pc:docMk/>
            <pc:sldMk cId="684843960" sldId="281"/>
            <ac:spMk id="24" creationId="{3138958D-B37C-0575-C4E8-D3618D094A5F}"/>
          </ac:spMkLst>
        </pc:spChg>
        <pc:spChg chg="add mod">
          <ac:chgData name="Petrov, Alexander" userId="bd6ce8fd-fcab-4498-a4a6-44659424ee12" providerId="ADAL" clId="{0EE2369A-1B28-496A-9AE4-BBDE61DA995F}" dt="2024-09-15T16:48:31.458" v="406" actId="1076"/>
          <ac:spMkLst>
            <pc:docMk/>
            <pc:sldMk cId="684843960" sldId="281"/>
            <ac:spMk id="25" creationId="{974CFE20-9C5A-0513-BA64-EFA0D8524CDA}"/>
          </ac:spMkLst>
        </pc:spChg>
        <pc:picChg chg="add mod">
          <ac:chgData name="Petrov, Alexander" userId="bd6ce8fd-fcab-4498-a4a6-44659424ee12" providerId="ADAL" clId="{0EE2369A-1B28-496A-9AE4-BBDE61DA995F}" dt="2024-09-15T16:48:17.987" v="404" actId="1076"/>
          <ac:picMkLst>
            <pc:docMk/>
            <pc:sldMk cId="684843960" sldId="281"/>
            <ac:picMk id="9" creationId="{4BD737C6-6EC3-7052-AF05-38975A9DCE79}"/>
          </ac:picMkLst>
        </pc:picChg>
        <pc:picChg chg="add mod">
          <ac:chgData name="Petrov, Alexander" userId="bd6ce8fd-fcab-4498-a4a6-44659424ee12" providerId="ADAL" clId="{0EE2369A-1B28-496A-9AE4-BBDE61DA995F}" dt="2024-09-15T16:48:17.987" v="404" actId="1076"/>
          <ac:picMkLst>
            <pc:docMk/>
            <pc:sldMk cId="684843960" sldId="281"/>
            <ac:picMk id="14" creationId="{CE1D203B-294A-0477-E8AE-3BCBAC644BED}"/>
          </ac:picMkLst>
        </pc:picChg>
        <pc:picChg chg="add mod">
          <ac:chgData name="Petrov, Alexander" userId="bd6ce8fd-fcab-4498-a4a6-44659424ee12" providerId="ADAL" clId="{0EE2369A-1B28-496A-9AE4-BBDE61DA995F}" dt="2024-09-15T16:40:56.204" v="300" actId="1076"/>
          <ac:picMkLst>
            <pc:docMk/>
            <pc:sldMk cId="684843960" sldId="281"/>
            <ac:picMk id="18" creationId="{B8E725BF-8A9C-5447-7CB5-4D2A048414A8}"/>
          </ac:picMkLst>
        </pc:picChg>
        <pc:picChg chg="add mod">
          <ac:chgData name="Petrov, Alexander" userId="bd6ce8fd-fcab-4498-a4a6-44659424ee12" providerId="ADAL" clId="{0EE2369A-1B28-496A-9AE4-BBDE61DA995F}" dt="2024-09-15T16:48:24.272" v="405" actId="14100"/>
          <ac:picMkLst>
            <pc:docMk/>
            <pc:sldMk cId="684843960" sldId="281"/>
            <ac:picMk id="20" creationId="{95DD70DC-E06A-C184-58F7-7047328EA739}"/>
          </ac:picMkLst>
        </pc:picChg>
      </pc:sldChg>
      <pc:sldChg chg="addSp delSp modSp add mod ord">
        <pc:chgData name="Petrov, Alexander" userId="bd6ce8fd-fcab-4498-a4a6-44659424ee12" providerId="ADAL" clId="{0EE2369A-1B28-496A-9AE4-BBDE61DA995F}" dt="2024-09-15T21:31:22.419" v="1382" actId="1076"/>
        <pc:sldMkLst>
          <pc:docMk/>
          <pc:sldMk cId="3481892434" sldId="282"/>
        </pc:sldMkLst>
        <pc:spChg chg="mod">
          <ac:chgData name="Petrov, Alexander" userId="bd6ce8fd-fcab-4498-a4a6-44659424ee12" providerId="ADAL" clId="{0EE2369A-1B28-496A-9AE4-BBDE61DA995F}" dt="2024-09-15T16:49:21.755" v="459" actId="20577"/>
          <ac:spMkLst>
            <pc:docMk/>
            <pc:sldMk cId="3481892434" sldId="282"/>
            <ac:spMk id="2" creationId="{60FC4EC1-B113-9E7B-6828-9347A790C4A4}"/>
          </ac:spMkLst>
        </pc:spChg>
        <pc:spChg chg="mod">
          <ac:chgData name="Petrov, Alexander" userId="bd6ce8fd-fcab-4498-a4a6-44659424ee12" providerId="ADAL" clId="{0EE2369A-1B28-496A-9AE4-BBDE61DA995F}" dt="2024-09-15T16:52:15.216" v="576" actId="20577"/>
          <ac:spMkLst>
            <pc:docMk/>
            <pc:sldMk cId="3481892434" sldId="282"/>
            <ac:spMk id="3" creationId="{3848D33F-9FFD-D749-EE0A-2C0ABE54ED94}"/>
          </ac:spMkLst>
        </pc:spChg>
        <pc:spChg chg="add mod">
          <ac:chgData name="Petrov, Alexander" userId="bd6ce8fd-fcab-4498-a4a6-44659424ee12" providerId="ADAL" clId="{0EE2369A-1B28-496A-9AE4-BBDE61DA995F}" dt="2024-09-15T21:31:10.822" v="1380" actId="1076"/>
          <ac:spMkLst>
            <pc:docMk/>
            <pc:sldMk cId="3481892434" sldId="282"/>
            <ac:spMk id="17" creationId="{4804FA62-5A9C-5425-838E-90C50FC30F82}"/>
          </ac:spMkLst>
        </pc:spChg>
        <pc:spChg chg="add mod">
          <ac:chgData name="Petrov, Alexander" userId="bd6ce8fd-fcab-4498-a4a6-44659424ee12" providerId="ADAL" clId="{0EE2369A-1B28-496A-9AE4-BBDE61DA995F}" dt="2024-09-15T21:31:15.598" v="1381" actId="14100"/>
          <ac:spMkLst>
            <pc:docMk/>
            <pc:sldMk cId="3481892434" sldId="282"/>
            <ac:spMk id="18" creationId="{AB2348FF-9A09-177A-FAC9-D50C278AE5B1}"/>
          </ac:spMkLst>
        </pc:spChg>
        <pc:picChg chg="add del mod">
          <ac:chgData name="Petrov, Alexander" userId="bd6ce8fd-fcab-4498-a4a6-44659424ee12" providerId="ADAL" clId="{0EE2369A-1B28-496A-9AE4-BBDE61DA995F}" dt="2024-09-15T16:53:59.832" v="579" actId="478"/>
          <ac:picMkLst>
            <pc:docMk/>
            <pc:sldMk cId="3481892434" sldId="282"/>
            <ac:picMk id="6" creationId="{FB8CEAA2-AE69-1A03-F9D4-A5924BAB9EC8}"/>
          </ac:picMkLst>
        </pc:picChg>
        <pc:picChg chg="add del mod">
          <ac:chgData name="Petrov, Alexander" userId="bd6ce8fd-fcab-4498-a4a6-44659424ee12" providerId="ADAL" clId="{0EE2369A-1B28-496A-9AE4-BBDE61DA995F}" dt="2024-09-15T16:54:30.068" v="584" actId="478"/>
          <ac:picMkLst>
            <pc:docMk/>
            <pc:sldMk cId="3481892434" sldId="282"/>
            <ac:picMk id="9" creationId="{FF55A6AB-CF86-9B25-6284-18F1DED335F5}"/>
          </ac:picMkLst>
        </pc:picChg>
        <pc:picChg chg="add mod">
          <ac:chgData name="Petrov, Alexander" userId="bd6ce8fd-fcab-4498-a4a6-44659424ee12" providerId="ADAL" clId="{0EE2369A-1B28-496A-9AE4-BBDE61DA995F}" dt="2024-09-15T16:54:36.020" v="590" actId="1076"/>
          <ac:picMkLst>
            <pc:docMk/>
            <pc:sldMk cId="3481892434" sldId="282"/>
            <ac:picMk id="14" creationId="{6D740D0B-CF26-9824-F7F3-1D854A77C32B}"/>
          </ac:picMkLst>
        </pc:picChg>
        <pc:picChg chg="add mod">
          <ac:chgData name="Petrov, Alexander" userId="bd6ce8fd-fcab-4498-a4a6-44659424ee12" providerId="ADAL" clId="{0EE2369A-1B28-496A-9AE4-BBDE61DA995F}" dt="2024-09-15T21:31:22.419" v="1382" actId="1076"/>
          <ac:picMkLst>
            <pc:docMk/>
            <pc:sldMk cId="3481892434" sldId="282"/>
            <ac:picMk id="16" creationId="{45551C21-471C-9519-6B91-5067877F4F69}"/>
          </ac:picMkLst>
        </pc:picChg>
      </pc:sldChg>
      <pc:sldChg chg="addSp delSp modSp add mod ord">
        <pc:chgData name="Petrov, Alexander" userId="bd6ce8fd-fcab-4498-a4a6-44659424ee12" providerId="ADAL" clId="{0EE2369A-1B28-496A-9AE4-BBDE61DA995F}" dt="2024-09-15T21:30:36.038" v="1368" actId="1076"/>
        <pc:sldMkLst>
          <pc:docMk/>
          <pc:sldMk cId="2058404672" sldId="283"/>
        </pc:sldMkLst>
        <pc:spChg chg="mod">
          <ac:chgData name="Petrov, Alexander" userId="bd6ce8fd-fcab-4498-a4a6-44659424ee12" providerId="ADAL" clId="{0EE2369A-1B28-496A-9AE4-BBDE61DA995F}" dt="2024-09-15T16:57:51.702" v="600"/>
          <ac:spMkLst>
            <pc:docMk/>
            <pc:sldMk cId="2058404672" sldId="283"/>
            <ac:spMk id="2" creationId="{60FC4EC1-B113-9E7B-6828-9347A790C4A4}"/>
          </ac:spMkLst>
        </pc:spChg>
        <pc:spChg chg="mod">
          <ac:chgData name="Petrov, Alexander" userId="bd6ce8fd-fcab-4498-a4a6-44659424ee12" providerId="ADAL" clId="{0EE2369A-1B28-496A-9AE4-BBDE61DA995F}" dt="2024-09-15T17:08:55.117" v="953" actId="113"/>
          <ac:spMkLst>
            <pc:docMk/>
            <pc:sldMk cId="2058404672" sldId="283"/>
            <ac:spMk id="15" creationId="{7DF8ACF7-A97C-0210-EEC7-0837154C73AD}"/>
          </ac:spMkLst>
        </pc:spChg>
        <pc:spChg chg="mod">
          <ac:chgData name="Petrov, Alexander" userId="bd6ce8fd-fcab-4498-a4a6-44659424ee12" providerId="ADAL" clId="{0EE2369A-1B28-496A-9AE4-BBDE61DA995F}" dt="2024-09-15T18:25:36.005" v="1254" actId="27636"/>
          <ac:spMkLst>
            <pc:docMk/>
            <pc:sldMk cId="2058404672" sldId="283"/>
            <ac:spMk id="16" creationId="{6EEFA5FB-58C5-289F-27DB-B00D33DC3C50}"/>
          </ac:spMkLst>
        </pc:spChg>
        <pc:spChg chg="del">
          <ac:chgData name="Petrov, Alexander" userId="bd6ce8fd-fcab-4498-a4a6-44659424ee12" providerId="ADAL" clId="{0EE2369A-1B28-496A-9AE4-BBDE61DA995F}" dt="2024-09-15T16:59:31.024" v="610" actId="478"/>
          <ac:spMkLst>
            <pc:docMk/>
            <pc:sldMk cId="2058404672" sldId="283"/>
            <ac:spMk id="21" creationId="{225683AC-0086-8EE3-2F61-509CEAD664AF}"/>
          </ac:spMkLst>
        </pc:spChg>
        <pc:spChg chg="del">
          <ac:chgData name="Petrov, Alexander" userId="bd6ce8fd-fcab-4498-a4a6-44659424ee12" providerId="ADAL" clId="{0EE2369A-1B28-496A-9AE4-BBDE61DA995F}" dt="2024-09-15T16:59:28.872" v="609" actId="478"/>
          <ac:spMkLst>
            <pc:docMk/>
            <pc:sldMk cId="2058404672" sldId="283"/>
            <ac:spMk id="22" creationId="{5CFC50FE-A7DE-6D26-51D1-764E3034C2F0}"/>
          </ac:spMkLst>
        </pc:spChg>
        <pc:spChg chg="del">
          <ac:chgData name="Petrov, Alexander" userId="bd6ce8fd-fcab-4498-a4a6-44659424ee12" providerId="ADAL" clId="{0EE2369A-1B28-496A-9AE4-BBDE61DA995F}" dt="2024-09-15T16:59:15.244" v="605" actId="478"/>
          <ac:spMkLst>
            <pc:docMk/>
            <pc:sldMk cId="2058404672" sldId="283"/>
            <ac:spMk id="23" creationId="{181441BE-39B2-98A2-E36E-D235EC31CBD5}"/>
          </ac:spMkLst>
        </pc:spChg>
        <pc:spChg chg="del mod">
          <ac:chgData name="Petrov, Alexander" userId="bd6ce8fd-fcab-4498-a4a6-44659424ee12" providerId="ADAL" clId="{0EE2369A-1B28-496A-9AE4-BBDE61DA995F}" dt="2024-09-15T16:59:13.751" v="604" actId="478"/>
          <ac:spMkLst>
            <pc:docMk/>
            <pc:sldMk cId="2058404672" sldId="283"/>
            <ac:spMk id="25" creationId="{974CFE20-9C5A-0513-BA64-EFA0D8524CDA}"/>
          </ac:spMkLst>
        </pc:spChg>
        <pc:spChg chg="add mod">
          <ac:chgData name="Petrov, Alexander" userId="bd6ce8fd-fcab-4498-a4a6-44659424ee12" providerId="ADAL" clId="{0EE2369A-1B28-496A-9AE4-BBDE61DA995F}" dt="2024-09-15T21:30:17.743" v="1366" actId="1076"/>
          <ac:spMkLst>
            <pc:docMk/>
            <pc:sldMk cId="2058404672" sldId="283"/>
            <ac:spMk id="26" creationId="{4895B0A1-8C2B-8873-02F5-8599E65019AB}"/>
          </ac:spMkLst>
        </pc:spChg>
        <pc:picChg chg="add del mod">
          <ac:chgData name="Petrov, Alexander" userId="bd6ce8fd-fcab-4498-a4a6-44659424ee12" providerId="ADAL" clId="{0EE2369A-1B28-496A-9AE4-BBDE61DA995F}" dt="2024-09-15T17:02:34.109" v="705" actId="478"/>
          <ac:picMkLst>
            <pc:docMk/>
            <pc:sldMk cId="2058404672" sldId="283"/>
            <ac:picMk id="7" creationId="{AE91D12B-FE95-B2F4-299D-21F147E3B013}"/>
          </ac:picMkLst>
        </pc:picChg>
        <pc:picChg chg="del">
          <ac:chgData name="Petrov, Alexander" userId="bd6ce8fd-fcab-4498-a4a6-44659424ee12" providerId="ADAL" clId="{0EE2369A-1B28-496A-9AE4-BBDE61DA995F}" dt="2024-09-15T16:59:32.522" v="611" actId="478"/>
          <ac:picMkLst>
            <pc:docMk/>
            <pc:sldMk cId="2058404672" sldId="283"/>
            <ac:picMk id="9" creationId="{4BD737C6-6EC3-7052-AF05-38975A9DCE79}"/>
          </ac:picMkLst>
        </pc:picChg>
        <pc:picChg chg="del">
          <ac:chgData name="Petrov, Alexander" userId="bd6ce8fd-fcab-4498-a4a6-44659424ee12" providerId="ADAL" clId="{0EE2369A-1B28-496A-9AE4-BBDE61DA995F}" dt="2024-09-15T16:59:32.894" v="612" actId="478"/>
          <ac:picMkLst>
            <pc:docMk/>
            <pc:sldMk cId="2058404672" sldId="283"/>
            <ac:picMk id="14" creationId="{CE1D203B-294A-0477-E8AE-3BCBAC644BED}"/>
          </ac:picMkLst>
        </pc:picChg>
        <pc:picChg chg="add mod">
          <ac:chgData name="Petrov, Alexander" userId="bd6ce8fd-fcab-4498-a4a6-44659424ee12" providerId="ADAL" clId="{0EE2369A-1B28-496A-9AE4-BBDE61DA995F}" dt="2024-09-15T17:09:09.348" v="957" actId="1076"/>
          <ac:picMkLst>
            <pc:docMk/>
            <pc:sldMk cId="2058404672" sldId="283"/>
            <ac:picMk id="17" creationId="{5C3AB1D7-EB0D-7294-C632-0A0BF49D0880}"/>
          </ac:picMkLst>
        </pc:picChg>
        <pc:picChg chg="del">
          <ac:chgData name="Petrov, Alexander" userId="bd6ce8fd-fcab-4498-a4a6-44659424ee12" providerId="ADAL" clId="{0EE2369A-1B28-496A-9AE4-BBDE61DA995F}" dt="2024-09-15T16:59:08.428" v="602" actId="478"/>
          <ac:picMkLst>
            <pc:docMk/>
            <pc:sldMk cId="2058404672" sldId="283"/>
            <ac:picMk id="18" creationId="{B8E725BF-8A9C-5447-7CB5-4D2A048414A8}"/>
          </ac:picMkLst>
        </pc:picChg>
        <pc:picChg chg="del">
          <ac:chgData name="Petrov, Alexander" userId="bd6ce8fd-fcab-4498-a4a6-44659424ee12" providerId="ADAL" clId="{0EE2369A-1B28-496A-9AE4-BBDE61DA995F}" dt="2024-09-15T16:59:07.879" v="601" actId="478"/>
          <ac:picMkLst>
            <pc:docMk/>
            <pc:sldMk cId="2058404672" sldId="283"/>
            <ac:picMk id="20" creationId="{95DD70DC-E06A-C184-58F7-7047328EA739}"/>
          </ac:picMkLst>
        </pc:picChg>
        <pc:picChg chg="add mod">
          <ac:chgData name="Petrov, Alexander" userId="bd6ce8fd-fcab-4498-a4a6-44659424ee12" providerId="ADAL" clId="{0EE2369A-1B28-496A-9AE4-BBDE61DA995F}" dt="2024-09-15T17:09:12.575" v="958" actId="1076"/>
          <ac:picMkLst>
            <pc:docMk/>
            <pc:sldMk cId="2058404672" sldId="283"/>
            <ac:picMk id="24" creationId="{72C8ED03-78ED-B2A0-72BD-B965364168D7}"/>
          </ac:picMkLst>
        </pc:picChg>
        <pc:picChg chg="add mod">
          <ac:chgData name="Petrov, Alexander" userId="bd6ce8fd-fcab-4498-a4a6-44659424ee12" providerId="ADAL" clId="{0EE2369A-1B28-496A-9AE4-BBDE61DA995F}" dt="2024-09-15T21:30:33.763" v="1367" actId="1076"/>
          <ac:picMkLst>
            <pc:docMk/>
            <pc:sldMk cId="2058404672" sldId="283"/>
            <ac:picMk id="28" creationId="{DF77FEA5-79CB-620F-88A4-EAD5CED1C044}"/>
          </ac:picMkLst>
        </pc:picChg>
        <pc:picChg chg="add mod">
          <ac:chgData name="Petrov, Alexander" userId="bd6ce8fd-fcab-4498-a4a6-44659424ee12" providerId="ADAL" clId="{0EE2369A-1B28-496A-9AE4-BBDE61DA995F}" dt="2024-09-15T21:30:36.038" v="1368" actId="1076"/>
          <ac:picMkLst>
            <pc:docMk/>
            <pc:sldMk cId="2058404672" sldId="283"/>
            <ac:picMk id="30" creationId="{3D07B680-0608-F559-2D62-CC9819681262}"/>
          </ac:picMkLst>
        </pc:picChg>
      </pc:sldChg>
      <pc:sldChg chg="addSp modSp add mod">
        <pc:chgData name="Petrov, Alexander" userId="bd6ce8fd-fcab-4498-a4a6-44659424ee12" providerId="ADAL" clId="{0EE2369A-1B28-496A-9AE4-BBDE61DA995F}" dt="2024-09-15T21:26:44.407" v="1357" actId="14100"/>
        <pc:sldMkLst>
          <pc:docMk/>
          <pc:sldMk cId="1415960154" sldId="284"/>
        </pc:sldMkLst>
        <pc:spChg chg="mod">
          <ac:chgData name="Petrov, Alexander" userId="bd6ce8fd-fcab-4498-a4a6-44659424ee12" providerId="ADAL" clId="{0EE2369A-1B28-496A-9AE4-BBDE61DA995F}" dt="2024-09-15T18:19:54.586" v="1251" actId="255"/>
          <ac:spMkLst>
            <pc:docMk/>
            <pc:sldMk cId="1415960154" sldId="284"/>
            <ac:spMk id="3" creationId="{9080E200-7795-3BEB-399F-106FBF40FEE7}"/>
          </ac:spMkLst>
        </pc:spChg>
        <pc:spChg chg="add mod">
          <ac:chgData name="Petrov, Alexander" userId="bd6ce8fd-fcab-4498-a4a6-44659424ee12" providerId="ADAL" clId="{0EE2369A-1B28-496A-9AE4-BBDE61DA995F}" dt="2024-09-15T21:26:44.407" v="1357" actId="14100"/>
          <ac:spMkLst>
            <pc:docMk/>
            <pc:sldMk cId="1415960154" sldId="284"/>
            <ac:spMk id="5" creationId="{619AFB47-8A21-5A57-779C-DAA9996E4C38}"/>
          </ac:spMkLst>
        </pc:spChg>
      </pc:sldChg>
      <pc:sldChg chg="add del">
        <pc:chgData name="Petrov, Alexander" userId="bd6ce8fd-fcab-4498-a4a6-44659424ee12" providerId="ADAL" clId="{0EE2369A-1B28-496A-9AE4-BBDE61DA995F}" dt="2024-09-15T18:02:57.879" v="962" actId="47"/>
        <pc:sldMkLst>
          <pc:docMk/>
          <pc:sldMk cId="1507040639" sldId="284"/>
        </pc:sldMkLst>
      </pc:sldChg>
      <pc:sldChg chg="addSp delSp modSp add mod">
        <pc:chgData name="Petrov, Alexander" userId="bd6ce8fd-fcab-4498-a4a6-44659424ee12" providerId="ADAL" clId="{0EE2369A-1B28-496A-9AE4-BBDE61DA995F}" dt="2024-09-16T01:52:42.762" v="3968" actId="20577"/>
        <pc:sldMkLst>
          <pc:docMk/>
          <pc:sldMk cId="1378169092" sldId="285"/>
        </pc:sldMkLst>
        <pc:spChg chg="mod">
          <ac:chgData name="Petrov, Alexander" userId="bd6ce8fd-fcab-4498-a4a6-44659424ee12" providerId="ADAL" clId="{0EE2369A-1B28-496A-9AE4-BBDE61DA995F}" dt="2024-09-16T01:52:42.762" v="3968" actId="20577"/>
          <ac:spMkLst>
            <pc:docMk/>
            <pc:sldMk cId="1378169092" sldId="285"/>
            <ac:spMk id="2" creationId="{4183F349-BD9D-1CA4-7090-82E5EDED5EF4}"/>
          </ac:spMkLst>
        </pc:spChg>
        <pc:spChg chg="mod">
          <ac:chgData name="Petrov, Alexander" userId="bd6ce8fd-fcab-4498-a4a6-44659424ee12" providerId="ADAL" clId="{0EE2369A-1B28-496A-9AE4-BBDE61DA995F}" dt="2024-09-15T22:01:27.748" v="1932" actId="20577"/>
          <ac:spMkLst>
            <pc:docMk/>
            <pc:sldMk cId="1378169092" sldId="285"/>
            <ac:spMk id="3" creationId="{CEDEEB62-E53C-0818-B10C-4F30F8633290}"/>
          </ac:spMkLst>
        </pc:spChg>
        <pc:spChg chg="add mod">
          <ac:chgData name="Petrov, Alexander" userId="bd6ce8fd-fcab-4498-a4a6-44659424ee12" providerId="ADAL" clId="{0EE2369A-1B28-496A-9AE4-BBDE61DA995F}" dt="2024-09-15T21:55:34.970" v="1733"/>
          <ac:spMkLst>
            <pc:docMk/>
            <pc:sldMk cId="1378169092" sldId="285"/>
            <ac:spMk id="14" creationId="{A7AB494C-E554-08B8-32F1-CADF602D032A}"/>
          </ac:spMkLst>
        </pc:spChg>
        <pc:spChg chg="add mod">
          <ac:chgData name="Petrov, Alexander" userId="bd6ce8fd-fcab-4498-a4a6-44659424ee12" providerId="ADAL" clId="{0EE2369A-1B28-496A-9AE4-BBDE61DA995F}" dt="2024-09-15T21:57:00.840" v="1819" actId="14100"/>
          <ac:spMkLst>
            <pc:docMk/>
            <pc:sldMk cId="1378169092" sldId="285"/>
            <ac:spMk id="15" creationId="{23B9930E-0C5A-C1A9-8E13-6E52EEB933CA}"/>
          </ac:spMkLst>
        </pc:spChg>
        <pc:picChg chg="del">
          <ac:chgData name="Petrov, Alexander" userId="bd6ce8fd-fcab-4498-a4a6-44659424ee12" providerId="ADAL" clId="{0EE2369A-1B28-496A-9AE4-BBDE61DA995F}" dt="2024-09-15T21:37:41.461" v="1389" actId="478"/>
          <ac:picMkLst>
            <pc:docMk/>
            <pc:sldMk cId="1378169092" sldId="285"/>
            <ac:picMk id="6" creationId="{8C072698-A956-7826-35E3-DAB395672138}"/>
          </ac:picMkLst>
        </pc:picChg>
        <pc:picChg chg="add mod">
          <ac:chgData name="Petrov, Alexander" userId="bd6ce8fd-fcab-4498-a4a6-44659424ee12" providerId="ADAL" clId="{0EE2369A-1B28-496A-9AE4-BBDE61DA995F}" dt="2024-09-15T22:00:46.874" v="1849" actId="1076"/>
          <ac:picMkLst>
            <pc:docMk/>
            <pc:sldMk cId="1378169092" sldId="285"/>
            <ac:picMk id="7" creationId="{3C71D7FD-7883-A714-1537-E9152A11B9D9}"/>
          </ac:picMkLst>
        </pc:picChg>
        <pc:picChg chg="add mod">
          <ac:chgData name="Petrov, Alexander" userId="bd6ce8fd-fcab-4498-a4a6-44659424ee12" providerId="ADAL" clId="{0EE2369A-1B28-496A-9AE4-BBDE61DA995F}" dt="2024-09-15T22:00:52.371" v="1850" actId="1076"/>
          <ac:picMkLst>
            <pc:docMk/>
            <pc:sldMk cId="1378169092" sldId="285"/>
            <ac:picMk id="13" creationId="{EA2BD13B-FE6F-0E83-38FA-E82D75B58E0B}"/>
          </ac:picMkLst>
        </pc:picChg>
      </pc:sldChg>
      <pc:sldChg chg="addSp delSp modSp add mod">
        <pc:chgData name="Petrov, Alexander" userId="bd6ce8fd-fcab-4498-a4a6-44659424ee12" providerId="ADAL" clId="{0EE2369A-1B28-496A-9AE4-BBDE61DA995F}" dt="2024-09-16T01:52:45.569" v="3969" actId="20577"/>
        <pc:sldMkLst>
          <pc:docMk/>
          <pc:sldMk cId="1671845019" sldId="286"/>
        </pc:sldMkLst>
        <pc:spChg chg="mod">
          <ac:chgData name="Petrov, Alexander" userId="bd6ce8fd-fcab-4498-a4a6-44659424ee12" providerId="ADAL" clId="{0EE2369A-1B28-496A-9AE4-BBDE61DA995F}" dt="2024-09-16T01:52:45.569" v="3969" actId="20577"/>
          <ac:spMkLst>
            <pc:docMk/>
            <pc:sldMk cId="1671845019" sldId="286"/>
            <ac:spMk id="2" creationId="{4183F349-BD9D-1CA4-7090-82E5EDED5EF4}"/>
          </ac:spMkLst>
        </pc:spChg>
        <pc:spChg chg="mod">
          <ac:chgData name="Petrov, Alexander" userId="bd6ce8fd-fcab-4498-a4a6-44659424ee12" providerId="ADAL" clId="{0EE2369A-1B28-496A-9AE4-BBDE61DA995F}" dt="2024-09-15T23:53:34.054" v="2958" actId="27636"/>
          <ac:spMkLst>
            <pc:docMk/>
            <pc:sldMk cId="1671845019" sldId="286"/>
            <ac:spMk id="3" creationId="{CEDEEB62-E53C-0818-B10C-4F30F8633290}"/>
          </ac:spMkLst>
        </pc:spChg>
        <pc:spChg chg="del">
          <ac:chgData name="Petrov, Alexander" userId="bd6ce8fd-fcab-4498-a4a6-44659424ee12" providerId="ADAL" clId="{0EE2369A-1B28-496A-9AE4-BBDE61DA995F}" dt="2024-09-15T22:04:13.156" v="2083" actId="478"/>
          <ac:spMkLst>
            <pc:docMk/>
            <pc:sldMk cId="1671845019" sldId="286"/>
            <ac:spMk id="15" creationId="{23B9930E-0C5A-C1A9-8E13-6E52EEB933CA}"/>
          </ac:spMkLst>
        </pc:spChg>
        <pc:picChg chg="add del mod">
          <ac:chgData name="Petrov, Alexander" userId="bd6ce8fd-fcab-4498-a4a6-44659424ee12" providerId="ADAL" clId="{0EE2369A-1B28-496A-9AE4-BBDE61DA995F}" dt="2024-09-15T22:14:26.779" v="2296" actId="478"/>
          <ac:picMkLst>
            <pc:docMk/>
            <pc:sldMk cId="1671845019" sldId="286"/>
            <ac:picMk id="6" creationId="{F46E76C1-2B77-43C2-7B25-F3E4C3845A83}"/>
          </ac:picMkLst>
        </pc:picChg>
        <pc:picChg chg="del">
          <ac:chgData name="Petrov, Alexander" userId="bd6ce8fd-fcab-4498-a4a6-44659424ee12" providerId="ADAL" clId="{0EE2369A-1B28-496A-9AE4-BBDE61DA995F}" dt="2024-09-15T22:07:31.320" v="2085" actId="478"/>
          <ac:picMkLst>
            <pc:docMk/>
            <pc:sldMk cId="1671845019" sldId="286"/>
            <ac:picMk id="7" creationId="{3C71D7FD-7883-A714-1537-E9152A11B9D9}"/>
          </ac:picMkLst>
        </pc:picChg>
        <pc:picChg chg="del">
          <ac:chgData name="Petrov, Alexander" userId="bd6ce8fd-fcab-4498-a4a6-44659424ee12" providerId="ADAL" clId="{0EE2369A-1B28-496A-9AE4-BBDE61DA995F}" dt="2024-09-15T22:07:30.953" v="2084" actId="478"/>
          <ac:picMkLst>
            <pc:docMk/>
            <pc:sldMk cId="1671845019" sldId="286"/>
            <ac:picMk id="13" creationId="{EA2BD13B-FE6F-0E83-38FA-E82D75B58E0B}"/>
          </ac:picMkLst>
        </pc:picChg>
        <pc:picChg chg="add del mod">
          <ac:chgData name="Petrov, Alexander" userId="bd6ce8fd-fcab-4498-a4a6-44659424ee12" providerId="ADAL" clId="{0EE2369A-1B28-496A-9AE4-BBDE61DA995F}" dt="2024-09-15T22:14:17.607" v="2295" actId="478"/>
          <ac:picMkLst>
            <pc:docMk/>
            <pc:sldMk cId="1671845019" sldId="286"/>
            <ac:picMk id="14" creationId="{6F5DAD05-9BE2-C84E-DA9E-9AE2FF021241}"/>
          </ac:picMkLst>
        </pc:picChg>
        <pc:picChg chg="add del mod">
          <ac:chgData name="Petrov, Alexander" userId="bd6ce8fd-fcab-4498-a4a6-44659424ee12" providerId="ADAL" clId="{0EE2369A-1B28-496A-9AE4-BBDE61DA995F}" dt="2024-09-15T22:12:53.319" v="2286" actId="478"/>
          <ac:picMkLst>
            <pc:docMk/>
            <pc:sldMk cId="1671845019" sldId="286"/>
            <ac:picMk id="17" creationId="{348F4174-EDCC-56E5-74D4-3167644C8645}"/>
          </ac:picMkLst>
        </pc:picChg>
        <pc:picChg chg="add del mod">
          <ac:chgData name="Petrov, Alexander" userId="bd6ce8fd-fcab-4498-a4a6-44659424ee12" providerId="ADAL" clId="{0EE2369A-1B28-496A-9AE4-BBDE61DA995F}" dt="2024-09-15T22:14:15.003" v="2294" actId="478"/>
          <ac:picMkLst>
            <pc:docMk/>
            <pc:sldMk cId="1671845019" sldId="286"/>
            <ac:picMk id="19" creationId="{CC6E522F-84E7-025B-0F61-A82CB41CC6A9}"/>
          </ac:picMkLst>
        </pc:picChg>
        <pc:picChg chg="add mod">
          <ac:chgData name="Petrov, Alexander" userId="bd6ce8fd-fcab-4498-a4a6-44659424ee12" providerId="ADAL" clId="{0EE2369A-1B28-496A-9AE4-BBDE61DA995F}" dt="2024-09-15T22:14:59.644" v="2308" actId="1076"/>
          <ac:picMkLst>
            <pc:docMk/>
            <pc:sldMk cId="1671845019" sldId="286"/>
            <ac:picMk id="21" creationId="{E9138818-F84C-866D-D948-CFE12B387D70}"/>
          </ac:picMkLst>
        </pc:picChg>
        <pc:picChg chg="add mod">
          <ac:chgData name="Petrov, Alexander" userId="bd6ce8fd-fcab-4498-a4a6-44659424ee12" providerId="ADAL" clId="{0EE2369A-1B28-496A-9AE4-BBDE61DA995F}" dt="2024-09-15T23:53:30.957" v="2956" actId="1076"/>
          <ac:picMkLst>
            <pc:docMk/>
            <pc:sldMk cId="1671845019" sldId="286"/>
            <ac:picMk id="23" creationId="{83628C2B-FBF8-F191-FF6E-E7F503D7966B}"/>
          </ac:picMkLst>
        </pc:picChg>
      </pc:sldChg>
      <pc:sldChg chg="modSp add mod">
        <pc:chgData name="Petrov, Alexander" userId="bd6ce8fd-fcab-4498-a4a6-44659424ee12" providerId="ADAL" clId="{0EE2369A-1B28-496A-9AE4-BBDE61DA995F}" dt="2024-09-16T03:37:09.894" v="7774" actId="207"/>
        <pc:sldMkLst>
          <pc:docMk/>
          <pc:sldMk cId="2623858666" sldId="287"/>
        </pc:sldMkLst>
        <pc:spChg chg="mod">
          <ac:chgData name="Petrov, Alexander" userId="bd6ce8fd-fcab-4498-a4a6-44659424ee12" providerId="ADAL" clId="{0EE2369A-1B28-496A-9AE4-BBDE61DA995F}" dt="2024-09-16T01:54:37.395" v="4066" actId="20577"/>
          <ac:spMkLst>
            <pc:docMk/>
            <pc:sldMk cId="2623858666" sldId="287"/>
            <ac:spMk id="2" creationId="{DB61CE02-5B2A-F90B-6AA5-9A385FA7CF96}"/>
          </ac:spMkLst>
        </pc:spChg>
        <pc:spChg chg="mod">
          <ac:chgData name="Petrov, Alexander" userId="bd6ce8fd-fcab-4498-a4a6-44659424ee12" providerId="ADAL" clId="{0EE2369A-1B28-496A-9AE4-BBDE61DA995F}" dt="2024-09-16T03:37:09.894" v="7774" actId="207"/>
          <ac:spMkLst>
            <pc:docMk/>
            <pc:sldMk cId="2623858666" sldId="287"/>
            <ac:spMk id="3" creationId="{9CECE68F-B240-2C32-8FE3-B23AE5CC4573}"/>
          </ac:spMkLst>
        </pc:spChg>
      </pc:sldChg>
      <pc:sldChg chg="modSp add mod ord">
        <pc:chgData name="Petrov, Alexander" userId="bd6ce8fd-fcab-4498-a4a6-44659424ee12" providerId="ADAL" clId="{0EE2369A-1B28-496A-9AE4-BBDE61DA995F}" dt="2024-09-16T03:37:39.652" v="7780"/>
        <pc:sldMkLst>
          <pc:docMk/>
          <pc:sldMk cId="3069794389" sldId="288"/>
        </pc:sldMkLst>
        <pc:spChg chg="mod">
          <ac:chgData name="Petrov, Alexander" userId="bd6ce8fd-fcab-4498-a4a6-44659424ee12" providerId="ADAL" clId="{0EE2369A-1B28-496A-9AE4-BBDE61DA995F}" dt="2024-09-16T01:52:56.585" v="3972" actId="20577"/>
          <ac:spMkLst>
            <pc:docMk/>
            <pc:sldMk cId="3069794389" sldId="288"/>
            <ac:spMk id="2" creationId="{DB61CE02-5B2A-F90B-6AA5-9A385FA7CF96}"/>
          </ac:spMkLst>
        </pc:spChg>
        <pc:spChg chg="mod">
          <ac:chgData name="Petrov, Alexander" userId="bd6ce8fd-fcab-4498-a4a6-44659424ee12" providerId="ADAL" clId="{0EE2369A-1B28-496A-9AE4-BBDE61DA995F}" dt="2024-09-16T01:47:32.152" v="3822" actId="2711"/>
          <ac:spMkLst>
            <pc:docMk/>
            <pc:sldMk cId="3069794389" sldId="288"/>
            <ac:spMk id="3" creationId="{9CECE68F-B240-2C32-8FE3-B23AE5CC4573}"/>
          </ac:spMkLst>
        </pc:spChg>
      </pc:sldChg>
      <pc:sldChg chg="modSp add mod">
        <pc:chgData name="Petrov, Alexander" userId="bd6ce8fd-fcab-4498-a4a6-44659424ee12" providerId="ADAL" clId="{0EE2369A-1B28-496A-9AE4-BBDE61DA995F}" dt="2024-09-16T02:06:48.529" v="4704" actId="20577"/>
        <pc:sldMkLst>
          <pc:docMk/>
          <pc:sldMk cId="596513329" sldId="289"/>
        </pc:sldMkLst>
        <pc:spChg chg="mod">
          <ac:chgData name="Petrov, Alexander" userId="bd6ce8fd-fcab-4498-a4a6-44659424ee12" providerId="ADAL" clId="{0EE2369A-1B28-496A-9AE4-BBDE61DA995F}" dt="2024-09-16T01:53:26.586" v="4007" actId="20577"/>
          <ac:spMkLst>
            <pc:docMk/>
            <pc:sldMk cId="596513329" sldId="289"/>
            <ac:spMk id="2" creationId="{DB61CE02-5B2A-F90B-6AA5-9A385FA7CF96}"/>
          </ac:spMkLst>
        </pc:spChg>
        <pc:spChg chg="mod">
          <ac:chgData name="Petrov, Alexander" userId="bd6ce8fd-fcab-4498-a4a6-44659424ee12" providerId="ADAL" clId="{0EE2369A-1B28-496A-9AE4-BBDE61DA995F}" dt="2024-09-16T02:06:48.529" v="4704" actId="20577"/>
          <ac:spMkLst>
            <pc:docMk/>
            <pc:sldMk cId="596513329" sldId="289"/>
            <ac:spMk id="3" creationId="{9CECE68F-B240-2C32-8FE3-B23AE5CC4573}"/>
          </ac:spMkLst>
        </pc:spChg>
      </pc:sldChg>
      <pc:sldChg chg="addSp delSp modSp add mod">
        <pc:chgData name="Petrov, Alexander" userId="bd6ce8fd-fcab-4498-a4a6-44659424ee12" providerId="ADAL" clId="{0EE2369A-1B28-496A-9AE4-BBDE61DA995F}" dt="2024-09-16T02:17:08.858" v="5356" actId="20577"/>
        <pc:sldMkLst>
          <pc:docMk/>
          <pc:sldMk cId="1007601473" sldId="290"/>
        </pc:sldMkLst>
        <pc:spChg chg="mod">
          <ac:chgData name="Petrov, Alexander" userId="bd6ce8fd-fcab-4498-a4a6-44659424ee12" providerId="ADAL" clId="{0EE2369A-1B28-496A-9AE4-BBDE61DA995F}" dt="2024-09-16T02:14:39.613" v="5250" actId="20577"/>
          <ac:spMkLst>
            <pc:docMk/>
            <pc:sldMk cId="1007601473" sldId="290"/>
            <ac:spMk id="2" creationId="{635661A2-805F-D863-E760-1DB442C53FD1}"/>
          </ac:spMkLst>
        </pc:spChg>
        <pc:spChg chg="mod">
          <ac:chgData name="Petrov, Alexander" userId="bd6ce8fd-fcab-4498-a4a6-44659424ee12" providerId="ADAL" clId="{0EE2369A-1B28-496A-9AE4-BBDE61DA995F}" dt="2024-09-16T02:17:08.858" v="5356" actId="20577"/>
          <ac:spMkLst>
            <pc:docMk/>
            <pc:sldMk cId="1007601473" sldId="290"/>
            <ac:spMk id="3" creationId="{9080E200-7795-3BEB-399F-106FBF40FEE7}"/>
          </ac:spMkLst>
        </pc:spChg>
        <pc:picChg chg="del">
          <ac:chgData name="Petrov, Alexander" userId="bd6ce8fd-fcab-4498-a4a6-44659424ee12" providerId="ADAL" clId="{0EE2369A-1B28-496A-9AE4-BBDE61DA995F}" dt="2024-09-16T02:16:10.579" v="5251" actId="478"/>
          <ac:picMkLst>
            <pc:docMk/>
            <pc:sldMk cId="1007601473" sldId="290"/>
            <ac:picMk id="6" creationId="{5F0F83E9-A841-FA14-189A-BD4E8160D81B}"/>
          </ac:picMkLst>
        </pc:picChg>
        <pc:picChg chg="add mod">
          <ac:chgData name="Petrov, Alexander" userId="bd6ce8fd-fcab-4498-a4a6-44659424ee12" providerId="ADAL" clId="{0EE2369A-1B28-496A-9AE4-BBDE61DA995F}" dt="2024-09-16T02:16:16.449" v="5253" actId="1076"/>
          <ac:picMkLst>
            <pc:docMk/>
            <pc:sldMk cId="1007601473" sldId="290"/>
            <ac:picMk id="7" creationId="{D032E0D2-5596-0047-B3A1-4A40F307000E}"/>
          </ac:picMkLst>
        </pc:picChg>
        <pc:picChg chg="del">
          <ac:chgData name="Petrov, Alexander" userId="bd6ce8fd-fcab-4498-a4a6-44659424ee12" providerId="ADAL" clId="{0EE2369A-1B28-496A-9AE4-BBDE61DA995F}" dt="2024-09-16T02:13:59" v="5176" actId="478"/>
          <ac:picMkLst>
            <pc:docMk/>
            <pc:sldMk cId="1007601473" sldId="290"/>
            <ac:picMk id="9" creationId="{D4FDB692-16D6-0ABD-FA92-3EDC5030F18F}"/>
          </ac:picMkLst>
        </pc:picChg>
      </pc:sldChg>
      <pc:sldChg chg="addSp delSp modSp add mod">
        <pc:chgData name="Petrov, Alexander" userId="bd6ce8fd-fcab-4498-a4a6-44659424ee12" providerId="ADAL" clId="{0EE2369A-1B28-496A-9AE4-BBDE61DA995F}" dt="2024-09-16T02:55:22.482" v="6379" actId="20577"/>
        <pc:sldMkLst>
          <pc:docMk/>
          <pc:sldMk cId="29592590" sldId="291"/>
        </pc:sldMkLst>
        <pc:spChg chg="mod">
          <ac:chgData name="Petrov, Alexander" userId="bd6ce8fd-fcab-4498-a4a6-44659424ee12" providerId="ADAL" clId="{0EE2369A-1B28-496A-9AE4-BBDE61DA995F}" dt="2024-09-16T02:45:43.645" v="5733" actId="20577"/>
          <ac:spMkLst>
            <pc:docMk/>
            <pc:sldMk cId="29592590" sldId="291"/>
            <ac:spMk id="5" creationId="{3EBEDD2B-9F5E-1B12-8B5A-12E8D4433795}"/>
          </ac:spMkLst>
        </pc:spChg>
        <pc:spChg chg="mod">
          <ac:chgData name="Petrov, Alexander" userId="bd6ce8fd-fcab-4498-a4a6-44659424ee12" providerId="ADAL" clId="{0EE2369A-1B28-496A-9AE4-BBDE61DA995F}" dt="2024-09-16T02:55:22.482" v="6379" actId="20577"/>
          <ac:spMkLst>
            <pc:docMk/>
            <pc:sldMk cId="29592590" sldId="291"/>
            <ac:spMk id="6" creationId="{F1E98D08-2D11-96D7-F5E8-890CE0658A23}"/>
          </ac:spMkLst>
        </pc:spChg>
        <pc:spChg chg="mod">
          <ac:chgData name="Petrov, Alexander" userId="bd6ce8fd-fcab-4498-a4a6-44659424ee12" providerId="ADAL" clId="{0EE2369A-1B28-496A-9AE4-BBDE61DA995F}" dt="2024-09-16T02:50:25.402" v="5940" actId="1076"/>
          <ac:spMkLst>
            <pc:docMk/>
            <pc:sldMk cId="29592590" sldId="291"/>
            <ac:spMk id="7" creationId="{DEE363A5-D1DF-8A3A-F52D-565B98BE04F4}"/>
          </ac:spMkLst>
        </pc:spChg>
        <pc:spChg chg="add mod">
          <ac:chgData name="Petrov, Alexander" userId="bd6ce8fd-fcab-4498-a4a6-44659424ee12" providerId="ADAL" clId="{0EE2369A-1B28-496A-9AE4-BBDE61DA995F}" dt="2024-09-16T02:50:16.633" v="5937" actId="1076"/>
          <ac:spMkLst>
            <pc:docMk/>
            <pc:sldMk cId="29592590" sldId="291"/>
            <ac:spMk id="15" creationId="{54706205-171A-1827-CC06-0A5C9EDBD0D5}"/>
          </ac:spMkLst>
        </pc:spChg>
        <pc:picChg chg="del">
          <ac:chgData name="Petrov, Alexander" userId="bd6ce8fd-fcab-4498-a4a6-44659424ee12" providerId="ADAL" clId="{0EE2369A-1B28-496A-9AE4-BBDE61DA995F}" dt="2024-09-16T02:46:15.178" v="5762" actId="478"/>
          <ac:picMkLst>
            <pc:docMk/>
            <pc:sldMk cId="29592590" sldId="291"/>
            <ac:picMk id="3" creationId="{FA2567DB-8A67-3A23-54F7-88C8BCB1A9F3}"/>
          </ac:picMkLst>
        </pc:picChg>
        <pc:picChg chg="add mod">
          <ac:chgData name="Petrov, Alexander" userId="bd6ce8fd-fcab-4498-a4a6-44659424ee12" providerId="ADAL" clId="{0EE2369A-1B28-496A-9AE4-BBDE61DA995F}" dt="2024-09-16T02:46:21.759" v="5764"/>
          <ac:picMkLst>
            <pc:docMk/>
            <pc:sldMk cId="29592590" sldId="291"/>
            <ac:picMk id="9" creationId="{A5CCC5CD-DC7C-153E-13F3-3218B98F844B}"/>
          </ac:picMkLst>
        </pc:picChg>
        <pc:picChg chg="add mod">
          <ac:chgData name="Petrov, Alexander" userId="bd6ce8fd-fcab-4498-a4a6-44659424ee12" providerId="ADAL" clId="{0EE2369A-1B28-496A-9AE4-BBDE61DA995F}" dt="2024-09-16T02:50:29.840" v="5941" actId="1076"/>
          <ac:picMkLst>
            <pc:docMk/>
            <pc:sldMk cId="29592590" sldId="291"/>
            <ac:picMk id="14" creationId="{313C83E6-760C-B9D2-C847-DC9254D27325}"/>
          </ac:picMkLst>
        </pc:picChg>
        <pc:picChg chg="add mod">
          <ac:chgData name="Petrov, Alexander" userId="bd6ce8fd-fcab-4498-a4a6-44659424ee12" providerId="ADAL" clId="{0EE2369A-1B28-496A-9AE4-BBDE61DA995F}" dt="2024-09-16T02:50:32.526" v="5942" actId="1076"/>
          <ac:picMkLst>
            <pc:docMk/>
            <pc:sldMk cId="29592590" sldId="291"/>
            <ac:picMk id="17" creationId="{49A6B887-79E2-D20C-1320-A45E9FFF84B4}"/>
          </ac:picMkLst>
        </pc:picChg>
      </pc:sldChg>
      <pc:sldChg chg="add del">
        <pc:chgData name="Petrov, Alexander" userId="bd6ce8fd-fcab-4498-a4a6-44659424ee12" providerId="ADAL" clId="{0EE2369A-1B28-496A-9AE4-BBDE61DA995F}" dt="2024-09-16T02:41:57.453" v="5720" actId="47"/>
        <pc:sldMkLst>
          <pc:docMk/>
          <pc:sldMk cId="2901305854" sldId="291"/>
        </pc:sldMkLst>
      </pc:sldChg>
      <pc:sldChg chg="new del">
        <pc:chgData name="Petrov, Alexander" userId="bd6ce8fd-fcab-4498-a4a6-44659424ee12" providerId="ADAL" clId="{0EE2369A-1B28-496A-9AE4-BBDE61DA995F}" dt="2024-09-16T02:40:42.360" v="5701" actId="680"/>
        <pc:sldMkLst>
          <pc:docMk/>
          <pc:sldMk cId="317280964" sldId="292"/>
        </pc:sldMkLst>
      </pc:sldChg>
      <pc:sldChg chg="addSp delSp modSp add mod">
        <pc:chgData name="Petrov, Alexander" userId="bd6ce8fd-fcab-4498-a4a6-44659424ee12" providerId="ADAL" clId="{0EE2369A-1B28-496A-9AE4-BBDE61DA995F}" dt="2024-09-16T03:11:07.944" v="7178" actId="20577"/>
        <pc:sldMkLst>
          <pc:docMk/>
          <pc:sldMk cId="1524076261" sldId="292"/>
        </pc:sldMkLst>
        <pc:spChg chg="mod">
          <ac:chgData name="Petrov, Alexander" userId="bd6ce8fd-fcab-4498-a4a6-44659424ee12" providerId="ADAL" clId="{0EE2369A-1B28-496A-9AE4-BBDE61DA995F}" dt="2024-09-16T02:53:10.134" v="6210" actId="20577"/>
          <ac:spMkLst>
            <pc:docMk/>
            <pc:sldMk cId="1524076261" sldId="292"/>
            <ac:spMk id="5" creationId="{3EBEDD2B-9F5E-1B12-8B5A-12E8D4433795}"/>
          </ac:spMkLst>
        </pc:spChg>
        <pc:spChg chg="mod">
          <ac:chgData name="Petrov, Alexander" userId="bd6ce8fd-fcab-4498-a4a6-44659424ee12" providerId="ADAL" clId="{0EE2369A-1B28-496A-9AE4-BBDE61DA995F}" dt="2024-09-16T03:11:07.944" v="7178" actId="20577"/>
          <ac:spMkLst>
            <pc:docMk/>
            <pc:sldMk cId="1524076261" sldId="292"/>
            <ac:spMk id="6" creationId="{F1E98D08-2D11-96D7-F5E8-890CE0658A23}"/>
          </ac:spMkLst>
        </pc:spChg>
        <pc:spChg chg="del">
          <ac:chgData name="Petrov, Alexander" userId="bd6ce8fd-fcab-4498-a4a6-44659424ee12" providerId="ADAL" clId="{0EE2369A-1B28-496A-9AE4-BBDE61DA995F}" dt="2024-09-16T02:53:15.866" v="6212" actId="478"/>
          <ac:spMkLst>
            <pc:docMk/>
            <pc:sldMk cId="1524076261" sldId="292"/>
            <ac:spMk id="7" creationId="{DEE363A5-D1DF-8A3A-F52D-565B98BE04F4}"/>
          </ac:spMkLst>
        </pc:spChg>
        <pc:spChg chg="del">
          <ac:chgData name="Petrov, Alexander" userId="bd6ce8fd-fcab-4498-a4a6-44659424ee12" providerId="ADAL" clId="{0EE2369A-1B28-496A-9AE4-BBDE61DA995F}" dt="2024-09-16T02:53:16.779" v="6214" actId="478"/>
          <ac:spMkLst>
            <pc:docMk/>
            <pc:sldMk cId="1524076261" sldId="292"/>
            <ac:spMk id="15" creationId="{54706205-171A-1827-CC06-0A5C9EDBD0D5}"/>
          </ac:spMkLst>
        </pc:spChg>
        <pc:picChg chg="add del mod">
          <ac:chgData name="Petrov, Alexander" userId="bd6ce8fd-fcab-4498-a4a6-44659424ee12" providerId="ADAL" clId="{0EE2369A-1B28-496A-9AE4-BBDE61DA995F}" dt="2024-09-16T03:05:17.143" v="6884" actId="478"/>
          <ac:picMkLst>
            <pc:docMk/>
            <pc:sldMk cId="1524076261" sldId="292"/>
            <ac:picMk id="3" creationId="{65ABDC9F-B8DA-E7E1-C5CB-E800EDF5EEA2}"/>
          </ac:picMkLst>
        </pc:picChg>
        <pc:picChg chg="add del mod">
          <ac:chgData name="Petrov, Alexander" userId="bd6ce8fd-fcab-4498-a4a6-44659424ee12" providerId="ADAL" clId="{0EE2369A-1B28-496A-9AE4-BBDE61DA995F}" dt="2024-09-16T03:06:12.343" v="6901" actId="478"/>
          <ac:picMkLst>
            <pc:docMk/>
            <pc:sldMk cId="1524076261" sldId="292"/>
            <ac:picMk id="13" creationId="{CBF63BC4-8F90-4A89-0829-94ED5EEAC92D}"/>
          </ac:picMkLst>
        </pc:picChg>
        <pc:picChg chg="del">
          <ac:chgData name="Petrov, Alexander" userId="bd6ce8fd-fcab-4498-a4a6-44659424ee12" providerId="ADAL" clId="{0EE2369A-1B28-496A-9AE4-BBDE61DA995F}" dt="2024-09-16T02:53:15.295" v="6211" actId="478"/>
          <ac:picMkLst>
            <pc:docMk/>
            <pc:sldMk cId="1524076261" sldId="292"/>
            <ac:picMk id="14" creationId="{313C83E6-760C-B9D2-C847-DC9254D27325}"/>
          </ac:picMkLst>
        </pc:picChg>
        <pc:picChg chg="del">
          <ac:chgData name="Petrov, Alexander" userId="bd6ce8fd-fcab-4498-a4a6-44659424ee12" providerId="ADAL" clId="{0EE2369A-1B28-496A-9AE4-BBDE61DA995F}" dt="2024-09-16T02:53:16.358" v="6213" actId="478"/>
          <ac:picMkLst>
            <pc:docMk/>
            <pc:sldMk cId="1524076261" sldId="292"/>
            <ac:picMk id="17" creationId="{49A6B887-79E2-D20C-1320-A45E9FFF84B4}"/>
          </ac:picMkLst>
        </pc:picChg>
        <pc:picChg chg="add mod">
          <ac:chgData name="Petrov, Alexander" userId="bd6ce8fd-fcab-4498-a4a6-44659424ee12" providerId="ADAL" clId="{0EE2369A-1B28-496A-9AE4-BBDE61DA995F}" dt="2024-09-16T03:09:43.715" v="7088" actId="1076"/>
          <ac:picMkLst>
            <pc:docMk/>
            <pc:sldMk cId="1524076261" sldId="292"/>
            <ac:picMk id="18" creationId="{F535FFF1-9ECF-4610-9429-3E3EE67E5E74}"/>
          </ac:picMkLst>
        </pc:picChg>
      </pc:sldChg>
      <pc:sldChg chg="add del">
        <pc:chgData name="Petrov, Alexander" userId="bd6ce8fd-fcab-4498-a4a6-44659424ee12" providerId="ADAL" clId="{0EE2369A-1B28-496A-9AE4-BBDE61DA995F}" dt="2024-09-16T03:30:35.918" v="7743" actId="47"/>
        <pc:sldMkLst>
          <pc:docMk/>
          <pc:sldMk cId="401726478" sldId="293"/>
        </pc:sldMkLst>
      </pc:sldChg>
      <pc:sldChg chg="modSp add mod">
        <pc:chgData name="Petrov, Alexander" userId="bd6ce8fd-fcab-4498-a4a6-44659424ee12" providerId="ADAL" clId="{0EE2369A-1B28-496A-9AE4-BBDE61DA995F}" dt="2024-09-16T03:37:35.767" v="7778" actId="20577"/>
        <pc:sldMkLst>
          <pc:docMk/>
          <pc:sldMk cId="1892541243" sldId="293"/>
        </pc:sldMkLst>
        <pc:spChg chg="mod">
          <ac:chgData name="Petrov, Alexander" userId="bd6ce8fd-fcab-4498-a4a6-44659424ee12" providerId="ADAL" clId="{0EE2369A-1B28-496A-9AE4-BBDE61DA995F}" dt="2024-09-16T03:37:35.767" v="7778" actId="20577"/>
          <ac:spMkLst>
            <pc:docMk/>
            <pc:sldMk cId="1892541243" sldId="293"/>
            <ac:spMk id="3" creationId="{9CECE68F-B240-2C32-8FE3-B23AE5CC4573}"/>
          </ac:spMkLst>
        </pc:spChg>
      </pc:sldChg>
      <pc:sldChg chg="modSp add mod ord">
        <pc:chgData name="Petrov, Alexander" userId="bd6ce8fd-fcab-4498-a4a6-44659424ee12" providerId="ADAL" clId="{0EE2369A-1B28-496A-9AE4-BBDE61DA995F}" dt="2024-09-16T04:01:13.887" v="8807" actId="20577"/>
        <pc:sldMkLst>
          <pc:docMk/>
          <pc:sldMk cId="423039793" sldId="294"/>
        </pc:sldMkLst>
        <pc:spChg chg="mod">
          <ac:chgData name="Petrov, Alexander" userId="bd6ce8fd-fcab-4498-a4a6-44659424ee12" providerId="ADAL" clId="{0EE2369A-1B28-496A-9AE4-BBDE61DA995F}" dt="2024-09-16T03:45:45.962" v="7898" actId="20577"/>
          <ac:spMkLst>
            <pc:docMk/>
            <pc:sldMk cId="423039793" sldId="294"/>
            <ac:spMk id="2" creationId="{66F5E1BD-557A-A308-7C04-A33EAB27F35E}"/>
          </ac:spMkLst>
        </pc:spChg>
        <pc:spChg chg="mod">
          <ac:chgData name="Petrov, Alexander" userId="bd6ce8fd-fcab-4498-a4a6-44659424ee12" providerId="ADAL" clId="{0EE2369A-1B28-496A-9AE4-BBDE61DA995F}" dt="2024-09-16T04:01:13.887" v="8807" actId="20577"/>
          <ac:spMkLst>
            <pc:docMk/>
            <pc:sldMk cId="423039793" sldId="294"/>
            <ac:spMk id="3" creationId="{2BB223C9-2499-FAA3-3B8B-BE288CB6B177}"/>
          </ac:spMkLst>
        </pc:spChg>
      </pc:sldChg>
      <pc:sldChg chg="add del">
        <pc:chgData name="Petrov, Alexander" userId="bd6ce8fd-fcab-4498-a4a6-44659424ee12" providerId="ADAL" clId="{0EE2369A-1B28-496A-9AE4-BBDE61DA995F}" dt="2024-09-16T03:40:13.747" v="7827" actId="47"/>
        <pc:sldMkLst>
          <pc:docMk/>
          <pc:sldMk cId="2834080991" sldId="294"/>
        </pc:sldMkLst>
      </pc:sldChg>
    </pc:docChg>
  </pc:docChgLst>
  <pc:docChgLst>
    <pc:chgData name="Petrov, Alexander" userId="S::aop5448@psu.edu::bd6ce8fd-fcab-4498-a4a6-44659424ee12" providerId="AD" clId="Web-{BB799C53-E687-4CF6-EB78-18EEB9939215}"/>
    <pc:docChg chg="modSld">
      <pc:chgData name="Petrov, Alexander" userId="S::aop5448@psu.edu::bd6ce8fd-fcab-4498-a4a6-44659424ee12" providerId="AD" clId="Web-{BB799C53-E687-4CF6-EB78-18EEB9939215}" dt="2024-09-15T16:22:01.881" v="3" actId="20577"/>
      <pc:docMkLst>
        <pc:docMk/>
      </pc:docMkLst>
      <pc:sldChg chg="modSp">
        <pc:chgData name="Petrov, Alexander" userId="S::aop5448@psu.edu::bd6ce8fd-fcab-4498-a4a6-44659424ee12" providerId="AD" clId="Web-{BB799C53-E687-4CF6-EB78-18EEB9939215}" dt="2024-09-15T16:22:01.881" v="3" actId="20577"/>
        <pc:sldMkLst>
          <pc:docMk/>
          <pc:sldMk cId="1734247145" sldId="271"/>
        </pc:sldMkLst>
        <pc:spChg chg="mod">
          <ac:chgData name="Petrov, Alexander" userId="S::aop5448@psu.edu::bd6ce8fd-fcab-4498-a4a6-44659424ee12" providerId="AD" clId="Web-{BB799C53-E687-4CF6-EB78-18EEB9939215}" dt="2024-09-15T16:22:01.881" v="3" actId="20577"/>
          <ac:spMkLst>
            <pc:docMk/>
            <pc:sldMk cId="1734247145" sldId="271"/>
            <ac:spMk id="2" creationId="{60FC4EC1-B113-9E7B-6828-9347A790C4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71021-519A-4EDB-94DD-2D419F25619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61FC-9F66-40F2-B637-0936D1D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B6B7-539E-FD52-4A18-852D09A3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71D7-AD0E-F65C-6515-E872E32B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468-FDCC-EEB7-5D73-C52280D8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7DE8-974A-40BF-A003-A81091757E2A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A7D8-F5BD-C266-3315-432494B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B37C-A3C5-F15E-F4D7-C01365C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46B-E205-DE50-7D42-11CF26D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653F-5211-48E5-36F9-673AEBAF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CE4-4F0E-F46B-F97D-25BD929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32B-F9A9-4BE5-A4E1-DAF9ADCB0BFB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A1E4-368D-FE4D-63E1-0CD0F051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0172-95EC-1D49-3A9B-31460FD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6E4-32FE-BA72-F00B-22129BA9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89DA-B059-14B6-A21B-A7953804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1C0-6F98-CCF5-7840-BC7C2EE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49CF-F5B1-4B0D-90DF-BED8758FF148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DD2A-C2A4-FBEA-10EE-FFADE00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F90B-FD92-CC17-E999-1606FAF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6D0-C7B6-AA5F-F81C-446B14C6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2C42-5FCA-EE70-7F1A-19E56995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795-30D1-EB9E-028F-50F43C9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609-4656-4D07-86DA-2F75562A01DE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7BE4-6C9E-CCEE-6629-8FCF3D8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9850-4C3F-CFCF-AAFA-35E3912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06A6-4DB5-F1AF-B684-02804BCB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309C-8887-E257-8089-31F52E1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3190-2CC1-5F94-363B-69D7100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7F7-A6D8-4869-8CF1-3EBB3382EBA3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7F1-5FFE-45C3-4BF5-9ED5144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EDC6-6744-C57C-9D6C-FD218FD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52B-52EE-8E74-7764-47A07936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D75E-3165-7047-0383-AD636BC1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D408-55BD-9CA8-38F6-1EB2F4EE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A007-73F6-5128-2711-4F6DF0B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9776-6530-490B-9550-4FFF1B722FAA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CE09-9C9B-6808-3843-C74BA88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E596-ED55-3DA3-3997-E3A6D087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49A8-0C08-7CDC-FF0D-9EEBA55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3D-4ACD-51BE-261F-868A0D74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2C7C-CCFB-0F0B-668F-A0C15EE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A75C-CC55-8C98-5B15-6D2D739E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9847-E594-2A91-628C-D9EF4A01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01655-2243-73BA-C54D-17DAF07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A55C-CA3D-4621-BA80-F53D5699E870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7B26-C3DD-B1B5-97BD-C732756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60FA-8D6E-30ED-7898-04F2E3D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66E3-CDFE-EB0D-9033-13734B1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7183C-7167-F1AD-F870-242EC72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3774-4796-4763-B612-BA50EF7707C9}" type="datetime1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4CD5-1B8D-902B-4DC3-80F81BA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C2BBA-B8C2-4A9C-FA11-DAA0838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88032-F4D8-020D-027B-7F5D97BE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DFF4-D544-4721-ADB1-1C5274C4D09C}" type="datetime1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87F05-25D6-D521-ECC4-F811BC4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D2CC-9859-0A2D-7308-D6458BA1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D5D-9D47-8EFE-CFFD-872634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761B-6BC3-A604-186E-064E341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B715-8219-EC99-D405-C18749E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7442-0178-F4CC-A316-F936C9E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31EE-0E22-4CE2-9FAF-A5C3D14F260E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3EF8-02D2-EE2B-06D9-FC535EB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967B-D496-0C07-136C-F6ECC8E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D8-E775-EE69-0FA0-409E1B08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AD6E-C389-9973-7586-7336E9A7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D701-B70E-2414-8D57-792CCC51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C733-6951-F9D7-9BEC-F9345B2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57D0-4E7E-4C1B-91D1-6B1980EDFEB6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A489-7FA2-E6D9-ABB5-417576A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0D97-D11E-80C4-EA3C-7628352B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58000">
              <a:schemeClr val="accent1">
                <a:lumMod val="45000"/>
                <a:lumOff val="55000"/>
              </a:schemeClr>
            </a:gs>
            <a:gs pos="87000">
              <a:schemeClr val="tx2">
                <a:lumMod val="10000"/>
                <a:lumOff val="9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13A9-98FC-5F53-2667-9D9E8868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5DBC-803A-6615-6A80-5DEA0F6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1637-89B6-35D4-3B19-1DD8FCF9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0B87F-2F45-4C33-9FA4-CAA1196B815C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42C1-6633-AC7F-F5B3-8FE6A533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A3A9-FB6D-0D58-55F0-8B7F3932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lizzartnaut/GitHub-T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033-3436-DC68-0B23-AD83C6D8C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Sitka Display"/>
              </a:rPr>
              <a:t>Git Going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EA77-EA82-C8AF-E3AB-D5B086677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itka Display" pitchFamily="2" charset="0"/>
              </a:rPr>
              <a:t>A Crash Course in Git and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7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F349-BD9D-1CA4-7090-82E5EDED5E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Creating a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EB62-E53C-0818-B10C-4F30F86332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63D2C8-12CE-BF87-2797-E18F28E8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37" y="2056006"/>
            <a:ext cx="3856690" cy="1842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B8E69C-5AF1-EFDC-13CD-1A20C3D4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308" y="2745334"/>
            <a:ext cx="1828958" cy="217188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3DBCA0-69A1-C2AD-DBA7-4AF6B663426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453048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Navigate to a folder using your file explorer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 use just the terminal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F7DD9C-F15A-9F5E-4153-1CAC5DAF1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779" y="4231728"/>
            <a:ext cx="6959063" cy="182763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89EF1F-64D4-E6A5-614D-046A52A9E326}"/>
              </a:ext>
            </a:extLst>
          </p:cNvPr>
          <p:cNvSpPr txBox="1">
            <a:spLocks/>
          </p:cNvSpPr>
          <p:nvPr/>
        </p:nvSpPr>
        <p:spPr>
          <a:xfrm>
            <a:off x="4616859" y="4032945"/>
            <a:ext cx="2523476" cy="446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without the file explorer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9542C2A-3A62-A1C9-5F4A-AA99D94B485C}"/>
              </a:ext>
            </a:extLst>
          </p:cNvPr>
          <p:cNvSpPr txBox="1">
            <a:spLocks/>
          </p:cNvSpPr>
          <p:nvPr/>
        </p:nvSpPr>
        <p:spPr>
          <a:xfrm>
            <a:off x="7768723" y="1860423"/>
            <a:ext cx="2523476" cy="446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with the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8374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11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F349-BD9D-1CA4-7090-82E5EDED5E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Creating a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EB62-E53C-0818-B10C-4F30F86332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27776" cy="1325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create a new git repo, use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creates a hidden </a:t>
            </a:r>
            <a:r>
              <a:rPr lang="en-US" i="1" dirty="0">
                <a:solidFill>
                  <a:schemeClr val="bg1"/>
                </a:solidFill>
              </a:rPr>
              <a:t>.git</a:t>
            </a:r>
            <a:r>
              <a:rPr lang="en-US" dirty="0">
                <a:solidFill>
                  <a:schemeClr val="bg1"/>
                </a:solidFill>
              </a:rPr>
              <a:t> folder that contains Git’s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use this on blank or full folders. Anything can be a repository!</a:t>
            </a:r>
          </a:p>
          <a:p>
            <a:pPr lvl="1"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1D7FD-7883-A714-1537-E9152A11B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969" y="3204440"/>
            <a:ext cx="5651480" cy="2950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2BD13B-FE6F-0E83-38FA-E82D75B58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8" y="3204440"/>
            <a:ext cx="4016088" cy="165368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B9930E-0C5A-C1A9-8E13-6E52EEB933CA}"/>
              </a:ext>
            </a:extLst>
          </p:cNvPr>
          <p:cNvSpPr txBox="1">
            <a:spLocks/>
          </p:cNvSpPr>
          <p:nvPr/>
        </p:nvSpPr>
        <p:spPr>
          <a:xfrm>
            <a:off x="132830" y="5004205"/>
            <a:ext cx="5063888" cy="106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</a:rPr>
              <a:t>⚠️</a:t>
            </a:r>
            <a:r>
              <a:rPr lang="en-US" i="1" dirty="0">
                <a:solidFill>
                  <a:schemeClr val="bg1"/>
                </a:solidFill>
              </a:rPr>
              <a:t> Don’t follow this yet!</a:t>
            </a:r>
          </a:p>
          <a:p>
            <a:pPr lvl="1" algn="l"/>
            <a:r>
              <a:rPr lang="en-US" i="1" dirty="0">
                <a:solidFill>
                  <a:schemeClr val="bg1"/>
                </a:solidFill>
              </a:rPr>
              <a:t>       We’re about to use git clone instead.</a:t>
            </a:r>
          </a:p>
        </p:txBody>
      </p:sp>
    </p:spTree>
    <p:extLst>
      <p:ext uri="{BB962C8B-B14F-4D97-AF65-F5344CB8AC3E}">
        <p14:creationId xmlns:p14="http://schemas.microsoft.com/office/powerpoint/2010/main" val="137816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F349-BD9D-1CA4-7090-82E5EDED5E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Cloning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EB62-E53C-0818-B10C-4F30F863329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127776" cy="1529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clone an existing repo, use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clone &lt;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-to-repo&gt; </a:t>
            </a:r>
            <a:r>
              <a:rPr lang="en-US" sz="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creates a new folder with the repository’s latest contents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a demo, please run on your machine:</a:t>
            </a:r>
          </a:p>
          <a:p>
            <a:pPr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clone https://github.com/Blizzartnaut/GitHub-Tut.git </a:t>
            </a:r>
            <a:r>
              <a:rPr lang="en-US" sz="1000" dirty="0"/>
              <a:t>.</a:t>
            </a:r>
          </a:p>
          <a:p>
            <a:pPr lvl="1"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138818-F84C-866D-D948-CFE12B387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67" y="3643812"/>
            <a:ext cx="4986695" cy="18094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628C2B-FBF8-F191-FF6E-E7F503D79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521" y="3491187"/>
            <a:ext cx="6006157" cy="26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4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13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CE02-5B2A-F90B-6AA5-9A385FA7CF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68F-B240-2C32-8FE3-B23AE5CC45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98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A commit is a “snapshot” of your source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A commit has: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A Snapshot (Of your files)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Display" pitchFamily="2" charset="0"/>
                <a:ea typeface="+mn-ea"/>
                <a:cs typeface="+mn-cs"/>
              </a:rPr>
              <a:t>A Message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git commit –m “Your Fancy Message”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Sitka Display" pitchFamily="2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tka Display" pitchFamily="2" charset="0"/>
                <a:ea typeface="+mn-ea"/>
                <a:cs typeface="+mn-cs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An Author (Name &amp; Email)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Parent commits (Can be multiple!)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itka Display" pitchFamily="2" charset="0"/>
              </a:rPr>
              <a:t>Each commit is identified by a SHA-1 Hash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itka Display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14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A2ADC-7EC7-00F5-926F-C65C4077D6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Tracking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82B5-C712-4B35-E023-6DBEFA3774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the difference between your working directory and the HEAD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status </a:t>
            </a:r>
            <a:r>
              <a:rPr lang="en-US" sz="800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files to the staging area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add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new commit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commit –m “commit message” </a:t>
            </a:r>
            <a:r>
              <a:rPr lang="en-US" sz="800" dirty="0"/>
              <a:t>.</a:t>
            </a:r>
          </a:p>
        </p:txBody>
      </p:sp>
      <p:pic>
        <p:nvPicPr>
          <p:cNvPr id="16" name="Picture 15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675C2552-8F62-2218-6A76-5EEBAC517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63" y="2536459"/>
            <a:ext cx="4418511" cy="25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15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CE02-5B2A-F90B-6AA5-9A385FA7CF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View commit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68F-B240-2C32-8FE3-B23AE5CC4573}"/>
              </a:ext>
            </a:extLst>
          </p:cNvPr>
          <p:cNvSpPr txBox="1">
            <a:spLocks/>
          </p:cNvSpPr>
          <p:nvPr/>
        </p:nvSpPr>
        <p:spPr>
          <a:xfrm>
            <a:off x="838200" y="1703369"/>
            <a:ext cx="10515600" cy="447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display commit logs, use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Displays in </a:t>
            </a:r>
            <a:r>
              <a:rPr lang="en-US" sz="2000" i="1" dirty="0">
                <a:solidFill>
                  <a:schemeClr val="bg1"/>
                </a:solidFill>
              </a:rPr>
              <a:t>reverse chronological order</a:t>
            </a:r>
            <a:r>
              <a:rPr lang="en-US" sz="2000" dirty="0">
                <a:solidFill>
                  <a:schemeClr val="bg1"/>
                </a:solidFill>
              </a:rPr>
              <a:t> (Higher is newer)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Press Q to quit the pager</a:t>
            </a:r>
            <a:endParaRPr lang="en-US" sz="2000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Very customizable! Useful flags: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(Just the info you need)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--graph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(Shows branch merges really well)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--all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(Shows commits from other branches)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--decorate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(Shows ref names, enabled by default on newer versions)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16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CE02-5B2A-F90B-6AA5-9A385FA7CF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View commit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68F-B240-2C32-8FE3-B23AE5CC4573}"/>
              </a:ext>
            </a:extLst>
          </p:cNvPr>
          <p:cNvSpPr txBox="1">
            <a:spLocks/>
          </p:cNvSpPr>
          <p:nvPr/>
        </p:nvSpPr>
        <p:spPr>
          <a:xfrm>
            <a:off x="838200" y="1703369"/>
            <a:ext cx="10515600" cy="447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display commit logs, use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Displays in </a:t>
            </a:r>
            <a:r>
              <a:rPr lang="en-US" sz="2000" i="1" dirty="0">
                <a:solidFill>
                  <a:schemeClr val="bg1"/>
                </a:solidFill>
              </a:rPr>
              <a:t>reverse chronological order</a:t>
            </a:r>
            <a:r>
              <a:rPr lang="en-US" sz="2000" dirty="0">
                <a:solidFill>
                  <a:schemeClr val="bg1"/>
                </a:solidFill>
              </a:rPr>
              <a:t> (Higher is newer)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Press Q to quit the pager</a:t>
            </a:r>
            <a:endParaRPr lang="en-US" sz="2000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Very customizable! Useful flags: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(Just the info you need)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--graph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(Shows branch merges really well)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--all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(Shows commits from other branches)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--decorate </a:t>
            </a:r>
            <a:r>
              <a:rPr lang="en-US" sz="1600" dirty="0"/>
              <a:t>. </a:t>
            </a:r>
            <a:r>
              <a:rPr lang="en-US" sz="1600" dirty="0">
                <a:solidFill>
                  <a:schemeClr val="bg1"/>
                </a:solidFill>
              </a:rPr>
              <a:t>(Shows ref names, enabled by default on newer versions)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 can combine flags!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log --all --decorate --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--graph </a:t>
            </a:r>
            <a:r>
              <a:rPr lang="en-US" sz="1600" dirty="0"/>
              <a:t>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 this quickly with aliases!  To set this up, use: 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config --global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alias.logadog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log --all --decorate --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oneline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--graph </a:t>
            </a:r>
            <a:r>
              <a:rPr lang="en-US" sz="1600" dirty="0"/>
              <a:t>.</a:t>
            </a:r>
          </a:p>
          <a:p>
            <a:pPr lvl="1" algn="l"/>
            <a:r>
              <a:rPr lang="en-US" sz="1600" dirty="0">
                <a:solidFill>
                  <a:schemeClr val="bg1"/>
                </a:solidFill>
              </a:rPr>
              <a:t>        And then you can just call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logadog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.🐕 </a:t>
            </a:r>
            <a:endParaRPr lang="en-US" sz="16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9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17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CE02-5B2A-F90B-6AA5-9A385FA7CF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References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68F-B240-2C32-8FE3-B23AE5CC45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SHA-1 hashes to reference a commit isn’t fun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There’s built in, human readable names that point toward specific commits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Branch names (e.g. </a:t>
            </a: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Tags, made by you or others (e.g. </a:t>
            </a: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v1.0.0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v6.11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HEAD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- Your current branch’s latest commit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FETCH_HEAD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The remote branch’s latest commit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more that don’t belong in an intro to Git workshop…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grab nearby commits using </a:t>
            </a:r>
            <a:r>
              <a:rPr lang="en-US" b="1" dirty="0">
                <a:solidFill>
                  <a:schemeClr val="bg1"/>
                </a:solidFill>
              </a:rPr>
              <a:t>~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^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HEAD^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HEAD~1</a:t>
            </a:r>
            <a:r>
              <a:rPr lang="en-US" dirty="0">
                <a:solidFill>
                  <a:schemeClr val="bg1"/>
                </a:solidFill>
              </a:rPr>
              <a:t> – One commit before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HEAD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get complicated, just read the friendly manual if you need something fancy ;)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5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18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CE02-5B2A-F90B-6AA5-9A385FA7CF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Differences between two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68F-B240-2C32-8FE3-B23AE5CC45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To compare differences between commits or references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diff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commitA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..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commitB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bg1"/>
                </a:solidFill>
              </a:rPr>
              <a:t>(Difference between A and 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git diff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commitA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..HEAD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>(Difference between A and HEAD)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git diff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main..some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-feature-branch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>(Difference between two branches)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diff HEAD^1..HEAD 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bg1"/>
                </a:solidFill>
              </a:rPr>
              <a:t>(Relative references work too!)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Mix and match</a:t>
            </a:r>
            <a:r>
              <a:rPr lang="en-US" dirty="0">
                <a:solidFill>
                  <a:schemeClr val="bg1"/>
                </a:solidFill>
                <a:latin typeface="Aptos" panose="02110004020202020204"/>
              </a:rPr>
              <a:t>!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Relative references work too!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E363A5-D1DF-8A3A-F52D-565B98BE04F4}"/>
              </a:ext>
            </a:extLst>
          </p:cNvPr>
          <p:cNvSpPr/>
          <p:nvPr/>
        </p:nvSpPr>
        <p:spPr>
          <a:xfrm>
            <a:off x="7648480" y="2087238"/>
            <a:ext cx="4395965" cy="2683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19</a:t>
            </a:fld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BEDD2B-9F5E-1B12-8B5A-12E8D44337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Branching Basics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E98D08-2D11-96D7-F5E8-890CE0658A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27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Branches are pointers to commits, and helps working in 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Different projects have different naming/working standards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Show existing branches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branch 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a new branch named </a:t>
            </a:r>
            <a:r>
              <a:rPr lang="en-US" sz="2000" i="1" dirty="0" err="1">
                <a:solidFill>
                  <a:schemeClr val="bg1"/>
                </a:solidFill>
              </a:rPr>
              <a:t>new_feature</a:t>
            </a:r>
            <a:br>
              <a:rPr lang="en-US" sz="2000" i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branch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new_feature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.</a:t>
            </a:r>
            <a:endParaRPr lang="en-US" sz="2000" i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Switch to branch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checkout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new_feature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AND switch to branch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checkout –b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new_feature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2567DB-8A67-3A23-54F7-88C8BCB1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480" y="2146818"/>
            <a:ext cx="4479235" cy="25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C1-B113-9E7B-6828-9347A790C4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/>
              </a:rPr>
              <a:t>Installing Git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D33F-9FFD-D749-EE0A-2C0ABE54ED94}"/>
              </a:ext>
            </a:extLst>
          </p:cNvPr>
          <p:cNvSpPr txBox="1">
            <a:spLocks/>
          </p:cNvSpPr>
          <p:nvPr/>
        </p:nvSpPr>
        <p:spPr>
          <a:xfrm>
            <a:off x="862964" y="1690688"/>
            <a:ext cx="4429539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6C4FF4-9640-87F0-0433-9673A32D824D}"/>
              </a:ext>
            </a:extLst>
          </p:cNvPr>
          <p:cNvCxnSpPr/>
          <p:nvPr/>
        </p:nvCxnSpPr>
        <p:spPr>
          <a:xfrm>
            <a:off x="5930348" y="1570383"/>
            <a:ext cx="0" cy="4147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BD737C6-6EC3-7052-AF05-38975A9D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52" y="2865532"/>
            <a:ext cx="4192221" cy="1716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1D203B-294A-0477-E8AE-3BCBAC64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02" y="3773311"/>
            <a:ext cx="4627054" cy="185185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F8ACF7-A97C-0210-EEC7-0837154C73AD}"/>
              </a:ext>
            </a:extLst>
          </p:cNvPr>
          <p:cNvSpPr txBox="1">
            <a:spLocks/>
          </p:cNvSpPr>
          <p:nvPr/>
        </p:nvSpPr>
        <p:spPr>
          <a:xfrm>
            <a:off x="304619" y="1674456"/>
            <a:ext cx="5460645" cy="12885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Command-line Client (CLI)</a:t>
            </a:r>
          </a:p>
          <a:p>
            <a:pPr lvl="1" algn="l"/>
            <a:r>
              <a:rPr lang="en-US" sz="2400" i="1" u="sng" dirty="0">
                <a:solidFill>
                  <a:schemeClr val="bg1">
                    <a:lumMod val="85000"/>
                  </a:schemeClr>
                </a:solidFill>
              </a:rPr>
              <a:t>https://git-scm.com/downloads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EFA5FB-58C5-289F-27DB-B00D33DC3C50}"/>
              </a:ext>
            </a:extLst>
          </p:cNvPr>
          <p:cNvSpPr txBox="1">
            <a:spLocks/>
          </p:cNvSpPr>
          <p:nvPr/>
        </p:nvSpPr>
        <p:spPr>
          <a:xfrm>
            <a:off x="6261653" y="1619734"/>
            <a:ext cx="5460645" cy="12885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Graphical Client (GUI)</a:t>
            </a:r>
          </a:p>
          <a:p>
            <a:pPr lvl="1" algn="l"/>
            <a:r>
              <a:rPr lang="en-US" sz="2400" i="1" u="sng" dirty="0">
                <a:solidFill>
                  <a:schemeClr val="bg1">
                    <a:lumMod val="85000"/>
                  </a:schemeClr>
                </a:solidFill>
              </a:rPr>
              <a:t>https://desktop.github.com/download</a:t>
            </a:r>
          </a:p>
          <a:p>
            <a:pPr lvl="1" algn="l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Or use the one in your IDE!</a:t>
            </a:r>
          </a:p>
        </p:txBody>
      </p:sp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8E725BF-8A9C-5447-7CB5-4D2A04841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74" y="2720989"/>
            <a:ext cx="4627052" cy="31765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DD70DC-E06A-C184-58F7-7047328EA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686" y="2772443"/>
            <a:ext cx="3224563" cy="322456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25683AC-0086-8EE3-2F61-509CEAD664AF}"/>
              </a:ext>
            </a:extLst>
          </p:cNvPr>
          <p:cNvSpPr txBox="1">
            <a:spLocks/>
          </p:cNvSpPr>
          <p:nvPr/>
        </p:nvSpPr>
        <p:spPr>
          <a:xfrm>
            <a:off x="92635" y="2701603"/>
            <a:ext cx="2393387" cy="452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(Linux Terminal)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CFC50FE-A7DE-6D26-51D1-764E3034C2F0}"/>
              </a:ext>
            </a:extLst>
          </p:cNvPr>
          <p:cNvSpPr txBox="1">
            <a:spLocks/>
          </p:cNvSpPr>
          <p:nvPr/>
        </p:nvSpPr>
        <p:spPr>
          <a:xfrm>
            <a:off x="3944468" y="5658027"/>
            <a:ext cx="2393387" cy="452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(Windows PowerShell)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81441BE-39B2-98A2-E36E-D235EC31CBD5}"/>
              </a:ext>
            </a:extLst>
          </p:cNvPr>
          <p:cNvSpPr txBox="1">
            <a:spLocks/>
          </p:cNvSpPr>
          <p:nvPr/>
        </p:nvSpPr>
        <p:spPr>
          <a:xfrm>
            <a:off x="5885876" y="5903047"/>
            <a:ext cx="2393387" cy="452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(GitHub Desktop)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74CFE20-9C5A-0513-BA64-EFA0D8524CDA}"/>
              </a:ext>
            </a:extLst>
          </p:cNvPr>
          <p:cNvSpPr txBox="1">
            <a:spLocks/>
          </p:cNvSpPr>
          <p:nvPr/>
        </p:nvSpPr>
        <p:spPr>
          <a:xfrm>
            <a:off x="8396525" y="6014725"/>
            <a:ext cx="2393387" cy="452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(VS Code)</a:t>
            </a:r>
          </a:p>
        </p:txBody>
      </p:sp>
    </p:spTree>
    <p:extLst>
      <p:ext uri="{BB962C8B-B14F-4D97-AF65-F5344CB8AC3E}">
        <p14:creationId xmlns:p14="http://schemas.microsoft.com/office/powerpoint/2010/main" val="68484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E363A5-D1DF-8A3A-F52D-565B98BE04F4}"/>
              </a:ext>
            </a:extLst>
          </p:cNvPr>
          <p:cNvSpPr/>
          <p:nvPr/>
        </p:nvSpPr>
        <p:spPr>
          <a:xfrm>
            <a:off x="7565210" y="610912"/>
            <a:ext cx="4395965" cy="2683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20</a:t>
            </a:fld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BEDD2B-9F5E-1B12-8B5A-12E8D44337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Merge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E98D08-2D11-96D7-F5E8-890CE0658A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727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Once you’re done working on a branch, it’s time to merge it. Git will handle wedging your changes into the existing codebase.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Checkout the branch you want to merge on to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checkout main 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Merge the branch </a:t>
            </a:r>
            <a:br>
              <a:rPr lang="en-US" sz="2000" i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merge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new_feature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.</a:t>
            </a:r>
            <a:endParaRPr lang="en-US" sz="2000" i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Merged successfully? You can now delete your branch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branch –d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new_feature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Sometimes, merges don’t go smoothly…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pic>
        <p:nvPicPr>
          <p:cNvPr id="14" name="Picture 13" descr="A diagram of a basic method&#10;&#10;Description automatically generated">
            <a:extLst>
              <a:ext uri="{FF2B5EF4-FFF2-40B4-BE49-F238E27FC236}">
                <a16:creationId xmlns:a16="http://schemas.microsoft.com/office/drawing/2014/main" id="{313C83E6-760C-B9D2-C847-DC9254D2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20" y="782131"/>
            <a:ext cx="4699312" cy="24227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706205-171A-1827-CC06-0A5C9EDBD0D5}"/>
              </a:ext>
            </a:extLst>
          </p:cNvPr>
          <p:cNvSpPr/>
          <p:nvPr/>
        </p:nvSpPr>
        <p:spPr>
          <a:xfrm>
            <a:off x="7565210" y="3436523"/>
            <a:ext cx="4395965" cy="2683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diagram of a new tip&#10;&#10;Description automatically generated">
            <a:extLst>
              <a:ext uri="{FF2B5EF4-FFF2-40B4-BE49-F238E27FC236}">
                <a16:creationId xmlns:a16="http://schemas.microsoft.com/office/drawing/2014/main" id="{49A6B887-79E2-D20C-1320-A45E9FF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20" y="2962076"/>
            <a:ext cx="5280074" cy="30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21</a:t>
            </a:fld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BEDD2B-9F5E-1B12-8B5A-12E8D44337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Merge Conflicts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E98D08-2D11-96D7-F5E8-890CE0658A2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65930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Git can’t cleanly merge, it will add markers to your file and let you know that there’s a merge conflict.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 will need to manually resolve the conflict to finish the 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conflict is just text, you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can either edit the file yourself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 have your IDE help find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solve conflicts with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one click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add .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commit </a:t>
            </a:r>
            <a:r>
              <a:rPr lang="en-US" sz="800" dirty="0"/>
              <a:t>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Once you’re done resolving.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Merge complete!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35FFF1-9ECF-4610-9429-3E3EE67E5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45" y="2939494"/>
            <a:ext cx="70875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22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818C1-4A89-3A66-C748-21D0C0C210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C75B-D2FA-0C6A-4456-FAEC8053732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Remotes offer a way to push the contents of your repository somewhere else, or pull the latest to your repository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Automatically set </a:t>
            </a:r>
            <a:r>
              <a:rPr lang="en-US" dirty="0">
                <a:solidFill>
                  <a:schemeClr val="bg1"/>
                </a:solidFill>
              </a:rPr>
              <a:t>if you use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git clone </a:t>
            </a:r>
            <a:r>
              <a:rPr lang="en-US" sz="800" i="1" dirty="0">
                <a:latin typeface="Consolas" panose="020B0609020204030204" pitchFamily="49" charset="0"/>
              </a:rPr>
              <a:t>.</a:t>
            </a:r>
            <a:endParaRPr lang="en-US" sz="800" dirty="0"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remote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 view remotes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remote -v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 see URLs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remote add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remote_name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&lt;URL&gt;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prstClr val="white"/>
                </a:solidFill>
                <a:latin typeface="Aptos" panose="02110004020202020204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 add another remote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4FF8A-7938-71DC-7F83-83B4A2D24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16" y="2305197"/>
            <a:ext cx="5467495" cy="2464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C2F5E-704D-973A-8775-DF817DD78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024" y="4539900"/>
            <a:ext cx="4815976" cy="15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0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23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5E1BD-557A-A308-7C04-A33EAB27F3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Fetch, Pull, and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23C9-2499-FAA3-3B8B-BE288CB6B17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4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commits get pushed to the remote, you can 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fetch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to tell Git to fetch the latest changes.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 a pull to add the latest commits to one of your branches</a:t>
            </a:r>
            <a:br>
              <a:rPr lang="en-US" dirty="0">
                <a:solidFill>
                  <a:schemeClr val="bg1"/>
                </a:solidFill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git pull &lt;remote&gt; &lt;branch&gt; </a:t>
            </a:r>
            <a:r>
              <a:rPr lang="en-US" dirty="0">
                <a:solidFill>
                  <a:schemeClr val="bg1"/>
                </a:solidFill>
              </a:rPr>
              <a:t>  (example: 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git pull origin main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i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git pull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also runs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git fetch </a:t>
            </a:r>
            <a:r>
              <a:rPr lang="en-US" dirty="0">
                <a:solidFill>
                  <a:schemeClr val="bg1"/>
                </a:solidFill>
              </a:rPr>
              <a:t>!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Push your changes to the remote once you’re ready</a:t>
            </a:r>
            <a:br>
              <a:rPr lang="en-US" dirty="0">
                <a:solidFill>
                  <a:schemeClr val="bg1"/>
                </a:solidFill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git push &lt;remote&gt; &lt;branch&gt; </a:t>
            </a:r>
            <a:r>
              <a:rPr lang="en-US" dirty="0">
                <a:solidFill>
                  <a:schemeClr val="bg1"/>
                </a:solidFill>
              </a:rPr>
              <a:t> (example: 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git push origin main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Note: Using </a:t>
            </a:r>
            <a:r>
              <a:rPr lang="en-US" i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git push –u &lt;remote&gt; &lt;branch&gt;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lets you use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pull </a:t>
            </a:r>
            <a:r>
              <a:rPr lang="en-US" dirty="0">
                <a:solidFill>
                  <a:schemeClr val="bg1"/>
                </a:solidFill>
              </a:rPr>
              <a:t> without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any arguments!</a:t>
            </a:r>
          </a:p>
          <a:p>
            <a:pPr algn="l"/>
            <a:endParaRPr lang="en-US" i="1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24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CDB83-B0DB-5DF6-A51B-96B5835A9A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solidFill>
                  <a:schemeClr val="bg1"/>
                </a:solidFill>
                <a:latin typeface="Sitka Display" pitchFamily="2" charset="0"/>
              </a:rPr>
              <a:t>Pipboy</a:t>
            </a: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 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4762-5F74-E162-86E9-C23CE6F555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clone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https://github.com/Blizzartnaut/GitHub-Tut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python –m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venv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demo </a:t>
            </a:r>
            <a:r>
              <a:rPr lang="en-US" sz="1000" dirty="0">
                <a:latin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python demo/Scripts/activate </a:t>
            </a:r>
            <a:r>
              <a:rPr lang="en-US" sz="1000" dirty="0">
                <a:latin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pip install –r ./requirements.txt </a:t>
            </a:r>
            <a:r>
              <a:rPr lang="en-US" sz="1000" dirty="0">
                <a:latin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python PipBoyMenu.py </a:t>
            </a:r>
            <a:r>
              <a:rPr lang="en-US" sz="1000" dirty="0">
                <a:latin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D3A7A3-0D11-3CBB-FC33-284366755E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Intro: Version Control and Git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8F6A9E-7955-C4B5-8C67-89E47C0727C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Version Control helps track changes you make in your code, and when collaborating with other programmers such as in a company environment allows you to keep track of everyone’s changes.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allows for a mostly smooth experience of ensuring everyone is on the same page when programming.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Its also important for engineers of all kinds for dealing with documentation, simulations, CAD files, or data analysis scripts.</a:t>
            </a:r>
          </a:p>
        </p:txBody>
      </p:sp>
    </p:spTree>
    <p:extLst>
      <p:ext uri="{BB962C8B-B14F-4D97-AF65-F5344CB8AC3E}">
        <p14:creationId xmlns:p14="http://schemas.microsoft.com/office/powerpoint/2010/main" val="393158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C1-B113-9E7B-6828-9347A790C4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!=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D33F-9FFD-D749-EE0A-2C0ABE54ED94}"/>
              </a:ext>
            </a:extLst>
          </p:cNvPr>
          <p:cNvSpPr txBox="1">
            <a:spLocks/>
          </p:cNvSpPr>
          <p:nvPr/>
        </p:nvSpPr>
        <p:spPr>
          <a:xfrm>
            <a:off x="862964" y="1690688"/>
            <a:ext cx="4429539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6C4FF4-9640-87F0-0433-9673A32D824D}"/>
              </a:ext>
            </a:extLst>
          </p:cNvPr>
          <p:cNvCxnSpPr/>
          <p:nvPr/>
        </p:nvCxnSpPr>
        <p:spPr>
          <a:xfrm>
            <a:off x="5930348" y="1570383"/>
            <a:ext cx="0" cy="4147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F8ACF7-A97C-0210-EEC7-0837154C73AD}"/>
              </a:ext>
            </a:extLst>
          </p:cNvPr>
          <p:cNvSpPr txBox="1">
            <a:spLocks/>
          </p:cNvSpPr>
          <p:nvPr/>
        </p:nvSpPr>
        <p:spPr>
          <a:xfrm>
            <a:off x="304619" y="1674456"/>
            <a:ext cx="5460645" cy="15327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: A distributed version control system, based on “snapshots” of your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Manages your source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Helps with collaboration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EFA5FB-58C5-289F-27DB-B00D33DC3C50}"/>
              </a:ext>
            </a:extLst>
          </p:cNvPr>
          <p:cNvSpPr txBox="1">
            <a:spLocks/>
          </p:cNvSpPr>
          <p:nvPr/>
        </p:nvSpPr>
        <p:spPr>
          <a:xfrm>
            <a:off x="5790028" y="1622484"/>
            <a:ext cx="5460645" cy="16461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A web-based hosting service for Git repositories allowing one to share their repositories with others.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Hub for Git projects. GitHub.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platforms exist (GitLab, </a:t>
            </a:r>
            <a:r>
              <a:rPr lang="en-US" dirty="0" err="1">
                <a:solidFill>
                  <a:schemeClr val="bg1"/>
                </a:solidFill>
              </a:rPr>
              <a:t>Gitea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pPr lvl="1" algn="l"/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Picture 16" descr="A red and black sign&#10;&#10;Description automatically generated">
            <a:extLst>
              <a:ext uri="{FF2B5EF4-FFF2-40B4-BE49-F238E27FC236}">
                <a16:creationId xmlns:a16="http://schemas.microsoft.com/office/drawing/2014/main" id="{5C3AB1D7-EB0D-7294-C632-0A0BF49D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7" y="3644348"/>
            <a:ext cx="1821927" cy="1821927"/>
          </a:xfrm>
          <a:prstGeom prst="rect">
            <a:avLst/>
          </a:prstGeom>
        </p:spPr>
      </p:pic>
      <p:pic>
        <p:nvPicPr>
          <p:cNvPr id="24" name="Picture 23" descr="A person with glasses and a black sweater&#10;&#10;Description automatically generated">
            <a:extLst>
              <a:ext uri="{FF2B5EF4-FFF2-40B4-BE49-F238E27FC236}">
                <a16:creationId xmlns:a16="http://schemas.microsoft.com/office/drawing/2014/main" id="{72C8ED03-78ED-B2A0-72BD-B96536416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00" y="3244027"/>
            <a:ext cx="1807998" cy="2690974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95B0A1-8C2B-8873-02F5-8599E65019AB}"/>
              </a:ext>
            </a:extLst>
          </p:cNvPr>
          <p:cNvSpPr txBox="1">
            <a:spLocks/>
          </p:cNvSpPr>
          <p:nvPr/>
        </p:nvSpPr>
        <p:spPr>
          <a:xfrm>
            <a:off x="2983982" y="5949425"/>
            <a:ext cx="1807999" cy="452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>
                <a:solidFill>
                  <a:schemeClr val="bg1"/>
                </a:solidFill>
              </a:rPr>
              <a:t>Linus Torvalds</a:t>
            </a:r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77FEA5-79CB-620F-88A4-EAD5CED1C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9" y="3481555"/>
            <a:ext cx="1828333" cy="1828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07B680-0608-F559-2D62-CC9819681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2926" y="3644348"/>
            <a:ext cx="5036938" cy="1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C1-B113-9E7B-6828-9347A790C4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D33F-9FFD-D749-EE0A-2C0ABE54ED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Convenient visual Git clients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they’re just wrappers for the Git CLI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740D0B-CF26-9824-F7F3-1D854A77C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" y="3330949"/>
            <a:ext cx="4387598" cy="2121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551C21-471C-9519-6B91-5067877F4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66" y="3562592"/>
            <a:ext cx="4785980" cy="174372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04FA62-5A9C-5425-838E-90C50FC30F82}"/>
              </a:ext>
            </a:extLst>
          </p:cNvPr>
          <p:cNvSpPr/>
          <p:nvPr/>
        </p:nvSpPr>
        <p:spPr>
          <a:xfrm>
            <a:off x="5549049" y="4135718"/>
            <a:ext cx="716508" cy="5117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B2348FF-9A09-177A-FAC9-D50C278AE5B1}"/>
              </a:ext>
            </a:extLst>
          </p:cNvPr>
          <p:cNvSpPr txBox="1">
            <a:spLocks/>
          </p:cNvSpPr>
          <p:nvPr/>
        </p:nvSpPr>
        <p:spPr>
          <a:xfrm>
            <a:off x="4717248" y="4678116"/>
            <a:ext cx="1901916" cy="452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>
                <a:solidFill>
                  <a:schemeClr val="bg1"/>
                </a:solidFill>
              </a:rPr>
              <a:t>Same as</a:t>
            </a:r>
          </a:p>
        </p:txBody>
      </p:sp>
    </p:spTree>
    <p:extLst>
      <p:ext uri="{BB962C8B-B14F-4D97-AF65-F5344CB8AC3E}">
        <p14:creationId xmlns:p14="http://schemas.microsoft.com/office/powerpoint/2010/main" val="34818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61A2-805F-D863-E760-1DB442C53F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Quick Terminal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E200-7795-3BEB-399F-106FBF40FE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hange </a:t>
            </a:r>
            <a:r>
              <a:rPr lang="en-US" u="sng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irectories with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</a:t>
            </a:r>
            <a:r>
              <a:rPr lang="en-US" sz="800" dirty="0">
                <a:latin typeface="Consolas" panose="020B0609020204030204" pitchFamily="49" charset="0"/>
              </a:rPr>
              <a:t>.</a:t>
            </a:r>
            <a:endParaRPr lang="en-US" sz="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u="sng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t the files in your current directory with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ls </a:t>
            </a:r>
            <a:r>
              <a:rPr lang="en-US" sz="800" dirty="0">
                <a:latin typeface="Consolas" panose="020B0609020204030204" pitchFamily="49" charset="0"/>
              </a:rPr>
              <a:t>.</a:t>
            </a: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F83E9-A841-FA14-189A-BD4E8160D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135" y="1755420"/>
            <a:ext cx="4629796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DB692-16D6-0ABD-FA92-3EDC5030F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61" y="4182450"/>
            <a:ext cx="462027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5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61A2-805F-D863-E760-1DB442C53F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Quick Terminal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E200-7795-3BEB-399F-106FBF40FE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commands have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--help </a:t>
            </a:r>
            <a:r>
              <a:rPr lang="en-US" sz="800" dirty="0">
                <a:latin typeface="Consolas" panose="020B0609020204030204" pitchFamily="49" charset="0"/>
              </a:rPr>
              <a:t>.</a:t>
            </a:r>
            <a:endParaRPr lang="en-US" sz="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also search for help online, or have chat AIs explain commands</a:t>
            </a:r>
            <a:endParaRPr lang="en-US" sz="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2E0D2-5596-0047-B3A1-4A40F307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66" y="1755420"/>
            <a:ext cx="482984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61A2-805F-D863-E760-1DB442C53F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Setting Up Git: Local Configuration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E200-7795-3BEB-399F-106FBF40FE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installation set up your local git basic settings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If you already have git you can ignore the steps on this page.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Configure Username: (Type in terminal)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config --global user.name “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YourUsernameHere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” </a:t>
            </a:r>
            <a:r>
              <a:rPr lang="en-US" sz="800" dirty="0">
                <a:latin typeface="Consolas" panose="020B0609020204030204" pitchFamily="49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Configure Email associated with your account (Type in terminal)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git config --global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user.email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“YourEmail@somewhere.com” </a:t>
            </a:r>
            <a:r>
              <a:rPr lang="en-US" sz="800" dirty="0">
                <a:latin typeface="Consolas" panose="020B0609020204030204" pitchFamily="49" charset="0"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9AFB47-8A21-5A57-779C-DAA9996E4C38}"/>
              </a:ext>
            </a:extLst>
          </p:cNvPr>
          <p:cNvSpPr txBox="1">
            <a:spLocks/>
          </p:cNvSpPr>
          <p:nvPr/>
        </p:nvSpPr>
        <p:spPr>
          <a:xfrm>
            <a:off x="597412" y="5955123"/>
            <a:ext cx="6697316" cy="446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Your config gets saved to a file named </a:t>
            </a:r>
            <a:r>
              <a:rPr lang="en-US" sz="1400" i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en-US" sz="1400" i="1" dirty="0" err="1">
                <a:solidFill>
                  <a:schemeClr val="bg1">
                    <a:lumMod val="85000"/>
                  </a:schemeClr>
                </a:solidFill>
              </a:rPr>
              <a:t>gitconfig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in your user/home folder.</a:t>
            </a:r>
          </a:p>
        </p:txBody>
      </p:sp>
    </p:spTree>
    <p:extLst>
      <p:ext uri="{BB962C8B-B14F-4D97-AF65-F5344CB8AC3E}">
        <p14:creationId xmlns:p14="http://schemas.microsoft.com/office/powerpoint/2010/main" val="14159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0396-E97E-663E-3EE7-BB6D6D8D97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Basics: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AFEE-A962-8FD1-1271-C0A8D2655C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Working Directory: The actual directory where project files are located, modifications made to files in the working directory are considered ‘untracked’ until staged for commit.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Repository: “Repo”, the database for all committed files, managing and tracking changes in files.</a:t>
            </a:r>
          </a:p>
        </p:txBody>
      </p:sp>
    </p:spTree>
    <p:extLst>
      <p:ext uri="{BB962C8B-B14F-4D97-AF65-F5344CB8AC3E}">
        <p14:creationId xmlns:p14="http://schemas.microsoft.com/office/powerpoint/2010/main" val="42848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2017</Words>
  <Application>Microsoft Office PowerPoint</Application>
  <PresentationFormat>Widescreen</PresentationFormat>
  <Paragraphs>284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Sitka Display</vt:lpstr>
      <vt:lpstr>Office Theme</vt:lpstr>
      <vt:lpstr>Git Going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Eversole, Marc Leamon</dc:creator>
  <cp:lastModifiedBy>Petrov, Alexander</cp:lastModifiedBy>
  <cp:revision>17</cp:revision>
  <dcterms:created xsi:type="dcterms:W3CDTF">2024-09-14T19:07:39Z</dcterms:created>
  <dcterms:modified xsi:type="dcterms:W3CDTF">2024-09-16T04:01:22Z</dcterms:modified>
</cp:coreProperties>
</file>