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2D4C3-9BDD-474F-A7FE-EADE74449EBE}" v="8" dt="2024-09-14T21:53:22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B6B7-539E-FD52-4A18-852D09A33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C71D7-AD0E-F65C-6515-E872E32B4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48468-FDCC-EEB7-5D73-C52280D8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EA7D8-F5BD-C266-3315-432494B1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CB37C-A3C5-F15E-F4D7-C01365C7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1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F46B-E205-DE50-7D42-11CF26DB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4653F-5211-48E5-36F9-673AEBAF3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0CE4-4F0E-F46B-F97D-25BD929C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5A1E4-368D-FE4D-63E1-0CD0F051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C0172-95EC-1D49-3A9B-31460FD1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4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1C6E4-32FE-BA72-F00B-22129BA95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A89DA-B059-14B6-A21B-A79538040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CC1C0-6F98-CCF5-7840-BC7C2EEF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8DD2A-C2A4-FBEA-10EE-FFADE00D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5F90B-FD92-CC17-E999-1606FAF3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6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B6D0-C7B6-AA5F-F81C-446B14C6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2C42-5FCA-EE70-7F1A-19E56995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F6795-30D1-EB9E-028F-50F43C91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7BE4-6C9E-CCEE-6629-8FCF3D88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89850-4C3F-CFCF-AAFA-35E39123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0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06A6-4DB5-F1AF-B684-02804BCB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6309C-8887-E257-8089-31F52E15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93190-2CC1-5F94-363B-69D7100C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67F1-5FFE-45C3-4BF5-9ED5144D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1EDC6-6744-C57C-9D6C-FD218FD6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752B-52EE-8E74-7764-47A07936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D75E-3165-7047-0383-AD636BC1E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BD408-55BD-9CA8-38F6-1EB2F4EED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A007-73F6-5128-2711-4F6DF0B7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CE09-9C9B-6808-3843-C74BA88D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BE596-ED55-3DA3-3997-E3A6D087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5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49A8-0C08-7CDC-FF0D-9EEBA55F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C763D-4ACD-51BE-261F-868A0D74E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22C7C-CCFB-0F0B-668F-A0C15EEB2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5A75C-CC55-8C98-5B15-6D2D739ED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99847-E594-2A91-628C-D9EF4A01B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01655-2243-73BA-C54D-17DAF07E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A7B26-C3DD-B1B5-97BD-C732756C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E60FA-8D6E-30ED-7898-04F2E3D9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9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66E3-CDFE-EB0D-9033-13734B1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7183C-7167-F1AD-F870-242EC720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24CD5-1B8D-902B-4DC3-80F81BA6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C2BBA-B8C2-4A9C-FA11-DAA08383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88032-F4D8-020D-027B-7F5D97BE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87F05-25D6-D521-ECC4-F811BC46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FD2CC-9859-0A2D-7308-D6458BA1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8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7D5D-9D47-8EFE-CFFD-872634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761B-6BC3-A604-186E-064E341B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8B715-8219-EC99-D405-C18749EAD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F7442-0178-F4CC-A316-F936C9EB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13EF8-02D2-EE2B-06D9-FC535EB5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B967B-D496-0C07-136C-F6ECC8EF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54D8-E775-EE69-0FA0-409E1B08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BAD6E-C389-9973-7586-7336E9A75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8D701-B70E-2414-8D57-792CCC511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2C733-6951-F9D7-9BEC-F9345B2C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6A489-7FA2-E6D9-ABB5-417576A7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30D97-D11E-80C4-EA3C-7628352B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7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913A9-98FC-5F53-2667-9D9E8868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35DBC-803A-6615-6A80-5DEA0F67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A1637-89B6-35D4-3B19-1DD8FCF9A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342C1-6633-AC7F-F5B3-8FE6A5335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1A3A9-FB6D-0D58-55F0-8B7F3932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izzartnaut/GitHub-Tu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.github.com/" TargetMode="External"/><Relationship Id="rId2" Type="http://schemas.openxmlformats.org/officeDocument/2006/relationships/hyperlink" Target="https://windows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-scm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izzartnaut/GitHubWorksho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E033-3436-DC68-0B23-AD83C6D8C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Git</a:t>
            </a:r>
            <a:r>
              <a:rPr lang="en-US" dirty="0"/>
              <a:t> </a:t>
            </a:r>
            <a:r>
              <a:rPr lang="en-US" sz="8800" dirty="0"/>
              <a:t>Going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BEA77-EA82-C8AF-E3AB-D5B086677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 Crash Course in Git and </a:t>
            </a:r>
            <a:r>
              <a:rPr lang="en-US" sz="4800" dirty="0" err="1"/>
              <a:t>Github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5977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1276-57CD-0279-7D87-6228EDE0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Basics: Push and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3757-4949-223F-1CF7-2293E1E4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status</a:t>
            </a:r>
          </a:p>
          <a:p>
            <a:pPr lvl="1"/>
            <a:r>
              <a:rPr lang="en-US" dirty="0"/>
              <a:t>Checks the repo and your changes to see what is current</a:t>
            </a:r>
          </a:p>
          <a:p>
            <a:pPr lvl="1"/>
            <a:endParaRPr lang="en-US" dirty="0"/>
          </a:p>
          <a:p>
            <a:r>
              <a:rPr lang="en-US" dirty="0"/>
              <a:t>git push –u origin main</a:t>
            </a:r>
          </a:p>
          <a:p>
            <a:pPr lvl="1"/>
            <a:r>
              <a:rPr lang="en-US" dirty="0"/>
              <a:t>Pushes the local repo committed changes to the remote repo</a:t>
            </a:r>
          </a:p>
          <a:p>
            <a:pPr lvl="1"/>
            <a:endParaRPr lang="en-US" dirty="0"/>
          </a:p>
          <a:p>
            <a:r>
              <a:rPr lang="en-US" dirty="0"/>
              <a:t>git pull origin main</a:t>
            </a:r>
          </a:p>
          <a:p>
            <a:pPr lvl="1"/>
            <a:r>
              <a:rPr lang="en-US" dirty="0"/>
              <a:t>Pulls changes from the remote repo to the local repo to stay up to date</a:t>
            </a:r>
          </a:p>
        </p:txBody>
      </p:sp>
    </p:spTree>
    <p:extLst>
      <p:ext uri="{BB962C8B-B14F-4D97-AF65-F5344CB8AC3E}">
        <p14:creationId xmlns:p14="http://schemas.microsoft.com/office/powerpoint/2010/main" val="349704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C9FC-7A83-0379-0E98-039BA205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Basics: History and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3398A-9B22-5D6C-EF7C-1E46237EA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display commit logs:</a:t>
            </a:r>
          </a:p>
          <a:p>
            <a:pPr lvl="1"/>
            <a:r>
              <a:rPr lang="en-US" dirty="0"/>
              <a:t>git log</a:t>
            </a:r>
          </a:p>
          <a:p>
            <a:pPr lvl="1"/>
            <a:endParaRPr lang="en-US" dirty="0"/>
          </a:p>
          <a:p>
            <a:r>
              <a:rPr lang="en-US" dirty="0"/>
              <a:t>To compare differences between commits and working and repo</a:t>
            </a:r>
          </a:p>
          <a:p>
            <a:pPr lvl="1"/>
            <a:r>
              <a:rPr lang="en-US" dirty="0"/>
              <a:t>git diff</a:t>
            </a:r>
          </a:p>
        </p:txBody>
      </p:sp>
    </p:spTree>
    <p:extLst>
      <p:ext uri="{BB962C8B-B14F-4D97-AF65-F5344CB8AC3E}">
        <p14:creationId xmlns:p14="http://schemas.microsoft.com/office/powerpoint/2010/main" val="241091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9D16-84F7-790F-26A7-80918898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Basics: Checking out of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25185-8092-4445-DC72-9270C59EB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your in a branch and need to switch to another you will checkout</a:t>
            </a:r>
          </a:p>
          <a:p>
            <a:pPr lvl="1"/>
            <a:r>
              <a:rPr lang="en-US" dirty="0"/>
              <a:t>git checkout </a:t>
            </a:r>
            <a:r>
              <a:rPr lang="en-US" dirty="0" err="1"/>
              <a:t>branch_name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checkout –b feature/new-branch</a:t>
            </a:r>
          </a:p>
          <a:p>
            <a:pPr lvl="1"/>
            <a:r>
              <a:rPr lang="en-US" dirty="0"/>
              <a:t>This checks you out of the branch (or main) you were in and creates a new branch with –b with the name you give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Feature branches are typically labeled as above feature/whatever-feature-you-are-adding</a:t>
            </a:r>
          </a:p>
          <a:p>
            <a:pPr lvl="1"/>
            <a:r>
              <a:rPr lang="en-US" dirty="0"/>
              <a:t>Branches are pointers to commits, representing different lines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174133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F1F9-EB45-4018-63B6-0002213A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F3C18-9EE0-589C-C182-3164A7FC7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https://github.com/Blizzartnaut/GitHub-Tut</a:t>
            </a:r>
            <a:endParaRPr lang="en-US" dirty="0"/>
          </a:p>
          <a:p>
            <a:r>
              <a:rPr lang="en-US" dirty="0"/>
              <a:t>python –m </a:t>
            </a:r>
            <a:r>
              <a:rPr lang="en-US" dirty="0" err="1"/>
              <a:t>venv</a:t>
            </a:r>
            <a:r>
              <a:rPr lang="en-US" dirty="0"/>
              <a:t> demo</a:t>
            </a:r>
          </a:p>
          <a:p>
            <a:r>
              <a:rPr lang="en-US" dirty="0"/>
              <a:t>python demo/Scripts/activate</a:t>
            </a:r>
          </a:p>
          <a:p>
            <a:r>
              <a:rPr lang="en-US" dirty="0"/>
              <a:t>pip install –r ./requirements.txt</a:t>
            </a:r>
          </a:p>
          <a:p>
            <a:r>
              <a:rPr lang="en-US" dirty="0"/>
              <a:t>python PipBoyMenu.py</a:t>
            </a:r>
          </a:p>
        </p:txBody>
      </p:sp>
    </p:spTree>
    <p:extLst>
      <p:ext uri="{BB962C8B-B14F-4D97-AF65-F5344CB8AC3E}">
        <p14:creationId xmlns:p14="http://schemas.microsoft.com/office/powerpoint/2010/main" val="319096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DD08-6D97-A5B6-CCBF-623D6FA1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Version Control and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10F1-388B-8CCF-4994-B1582D955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helps track changes you make in your code, and when collaborating with other programmers such as in a company environment allows you to keep track of everyone’s changes. </a:t>
            </a:r>
          </a:p>
          <a:p>
            <a:endParaRPr lang="en-US" dirty="0"/>
          </a:p>
          <a:p>
            <a:r>
              <a:rPr lang="en-US" dirty="0"/>
              <a:t>This allows for a mostly smooth experience of ensuring everyone is on the same page when programming.</a:t>
            </a:r>
          </a:p>
          <a:p>
            <a:endParaRPr lang="en-US" dirty="0"/>
          </a:p>
          <a:p>
            <a:r>
              <a:rPr lang="en-US" dirty="0"/>
              <a:t>Its also important for engineers of all kinds for dealing with documentation, simulations, CAD files, or data analysis scripts.</a:t>
            </a:r>
          </a:p>
        </p:txBody>
      </p:sp>
    </p:spTree>
    <p:extLst>
      <p:ext uri="{BB962C8B-B14F-4D97-AF65-F5344CB8AC3E}">
        <p14:creationId xmlns:p14="http://schemas.microsoft.com/office/powerpoint/2010/main" val="340848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4552-EE1A-82AD-C619-8D7630CD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DF9B-018C-77D5-D9BC-B9D89552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Git: is a distributed version control system, there are several other kinds of version control systems which may be discussed later.</a:t>
            </a:r>
          </a:p>
          <a:p>
            <a:endParaRPr lang="en-US" dirty="0"/>
          </a:p>
          <a:p>
            <a:r>
              <a:rPr lang="en-US" dirty="0"/>
              <a:t>GitHub: A web-based hosting service for Git repositories allowing one to share their repo’s with others.</a:t>
            </a:r>
          </a:p>
        </p:txBody>
      </p:sp>
    </p:spTree>
    <p:extLst>
      <p:ext uri="{BB962C8B-B14F-4D97-AF65-F5344CB8AC3E}">
        <p14:creationId xmlns:p14="http://schemas.microsoft.com/office/powerpoint/2010/main" val="159532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95E6-4F20-1C1A-FB13-5DA5C86D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Git: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5ECB-1AFD-11F8-F120-1A49C20CB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for Windows</a:t>
            </a:r>
          </a:p>
          <a:p>
            <a:pPr lvl="1"/>
            <a:r>
              <a:rPr lang="en-US" dirty="0">
                <a:hlinkClick r:id="rId2"/>
              </a:rPr>
              <a:t>https://windows.github.com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GitHub for Mac</a:t>
            </a:r>
          </a:p>
          <a:p>
            <a:pPr lvl="1"/>
            <a:r>
              <a:rPr lang="en-US" dirty="0">
                <a:hlinkClick r:id="rId3"/>
              </a:rPr>
              <a:t>https://mac.github.com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for All Platforms</a:t>
            </a:r>
          </a:p>
          <a:p>
            <a:pPr lvl="1"/>
            <a:r>
              <a:rPr lang="en-US" dirty="0">
                <a:hlinkClick r:id="rId4"/>
              </a:rPr>
              <a:t>http://git-scm.com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6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C1FE-ADF2-7056-4D40-5D706E18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Git: Local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F1BC4-CDD9-8BF3-4A60-E6B5405F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installation set up your local git basic settings</a:t>
            </a:r>
          </a:p>
          <a:p>
            <a:pPr lvl="1"/>
            <a:r>
              <a:rPr lang="en-US" dirty="0"/>
              <a:t>If you already have git you can ignore the steps on this page.</a:t>
            </a:r>
          </a:p>
          <a:p>
            <a:pPr lvl="1"/>
            <a:endParaRPr lang="en-US" dirty="0"/>
          </a:p>
          <a:p>
            <a:r>
              <a:rPr lang="en-US" dirty="0"/>
              <a:t>Configure Username: (Type in terminal)</a:t>
            </a:r>
          </a:p>
          <a:p>
            <a:pPr lvl="1"/>
            <a:r>
              <a:rPr lang="en-US" dirty="0"/>
              <a:t>git config --global user.name “The </a:t>
            </a:r>
            <a:r>
              <a:rPr lang="en-US" dirty="0" err="1"/>
              <a:t>UserName</a:t>
            </a:r>
            <a:r>
              <a:rPr lang="en-US" dirty="0"/>
              <a:t> You Choose”</a:t>
            </a:r>
          </a:p>
          <a:p>
            <a:pPr lvl="1"/>
            <a:endParaRPr lang="en-US" dirty="0"/>
          </a:p>
          <a:p>
            <a:r>
              <a:rPr lang="en-US" dirty="0"/>
              <a:t>Configure Email associated with your account (Type in terminal)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“</a:t>
            </a:r>
            <a:r>
              <a:rPr lang="en-US" dirty="0" err="1"/>
              <a:t>your@email.whatever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1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B442-4E99-49F5-26CB-678017DF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Basics: Creating a local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37E68-756E-3549-14E4-015D629C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start a blank repo for a new project you would type in terminal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However, for today’s purposes we will be cloning into a repository</a:t>
            </a:r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https://github.com/Blizzartnaut/GitHubWorkshop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will bring all the components of the repo onto your computer allowing a local repo matching the stored repo to exist on your drive.</a:t>
            </a:r>
          </a:p>
        </p:txBody>
      </p:sp>
    </p:spTree>
    <p:extLst>
      <p:ext uri="{BB962C8B-B14F-4D97-AF65-F5344CB8AC3E}">
        <p14:creationId xmlns:p14="http://schemas.microsoft.com/office/powerpoint/2010/main" val="244668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AE56-0F21-9A32-A04B-1CD36E21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5F2D-24DA-86A5-1381-D5FD28DC3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Directory: The actual directory where project files are located, modifications made to files in the working directory are considered ‘untracked’ until staged for commit.</a:t>
            </a:r>
          </a:p>
          <a:p>
            <a:endParaRPr lang="en-US" dirty="0"/>
          </a:p>
          <a:p>
            <a:r>
              <a:rPr lang="en-US" dirty="0"/>
              <a:t>Staging Area: Files marked for committing to the repo</a:t>
            </a:r>
          </a:p>
          <a:p>
            <a:endParaRPr lang="en-US" dirty="0"/>
          </a:p>
          <a:p>
            <a:r>
              <a:rPr lang="en-US" dirty="0"/>
              <a:t>Repository: “Repo”, the database for all committed files, managing and tracking changes in files.</a:t>
            </a:r>
          </a:p>
        </p:txBody>
      </p:sp>
    </p:spTree>
    <p:extLst>
      <p:ext uri="{BB962C8B-B14F-4D97-AF65-F5344CB8AC3E}">
        <p14:creationId xmlns:p14="http://schemas.microsoft.com/office/powerpoint/2010/main" val="76002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7F6C-68DF-6B77-BC13-A17302E7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Basics: Tracking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99BE-1CF4-DBB9-2D3D-C2D178D1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the status of the repo compared to your git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endParaRPr lang="en-US" dirty="0"/>
          </a:p>
          <a:p>
            <a:r>
              <a:rPr lang="en-US" dirty="0"/>
              <a:t>To add files to the staging area</a:t>
            </a:r>
          </a:p>
          <a:p>
            <a:pPr lvl="1"/>
            <a:r>
              <a:rPr lang="en-US" dirty="0"/>
              <a:t>git add </a:t>
            </a:r>
            <a:r>
              <a:rPr lang="en-US" dirty="0" err="1"/>
              <a:t>file_name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 commit changes to be pushed to the repo</a:t>
            </a:r>
          </a:p>
          <a:p>
            <a:pPr lvl="1"/>
            <a:r>
              <a:rPr lang="en-US" dirty="0"/>
              <a:t>git commit –m “commit message”</a:t>
            </a:r>
          </a:p>
        </p:txBody>
      </p:sp>
    </p:spTree>
    <p:extLst>
      <p:ext uri="{BB962C8B-B14F-4D97-AF65-F5344CB8AC3E}">
        <p14:creationId xmlns:p14="http://schemas.microsoft.com/office/powerpoint/2010/main" val="307335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B588-7D1B-AAEE-2260-AEC532AF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Basics: Remote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53DCA-B44B-9FE7-2F15-775C1442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remote repository</a:t>
            </a:r>
          </a:p>
          <a:p>
            <a:pPr lvl="1"/>
            <a:r>
              <a:rPr lang="en-US" dirty="0"/>
              <a:t>First set up a repo with </a:t>
            </a:r>
            <a:r>
              <a:rPr lang="en-US" dirty="0" err="1"/>
              <a:t>github</a:t>
            </a:r>
            <a:r>
              <a:rPr lang="en-US" dirty="0"/>
              <a:t>, this can be found online, resources will be posted at the end for doing this on your own time.</a:t>
            </a:r>
          </a:p>
          <a:p>
            <a:pPr lvl="1"/>
            <a:r>
              <a:rPr lang="en-US" dirty="0"/>
              <a:t>In the terminal type the following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git remote add origin full_repository.url</a:t>
            </a:r>
          </a:p>
        </p:txBody>
      </p:sp>
    </p:spTree>
    <p:extLst>
      <p:ext uri="{BB962C8B-B14F-4D97-AF65-F5344CB8AC3E}">
        <p14:creationId xmlns:p14="http://schemas.microsoft.com/office/powerpoint/2010/main" val="247695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673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Git Going</vt:lpstr>
      <vt:lpstr>Intro: Version Control and Git</vt:lpstr>
      <vt:lpstr>Git vs GitHub</vt:lpstr>
      <vt:lpstr>Setting Up Git: Installation</vt:lpstr>
      <vt:lpstr>Setting Up Git: Local Configuration</vt:lpstr>
      <vt:lpstr>Git Basics: Creating a local Repo</vt:lpstr>
      <vt:lpstr>Git Basics: Definitions</vt:lpstr>
      <vt:lpstr>Git Basics: Tracking Changes</vt:lpstr>
      <vt:lpstr>Git Basics: Remote Repo</vt:lpstr>
      <vt:lpstr>Git Basics: Push and Pull</vt:lpstr>
      <vt:lpstr>Git Basics: History and Comparisons</vt:lpstr>
      <vt:lpstr>Git Basics: Checking out of Branches</vt:lpstr>
      <vt:lpstr>Git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Eversole, Marc Leamon</dc:creator>
  <cp:lastModifiedBy>Eversole, Marc Leamon</cp:lastModifiedBy>
  <cp:revision>1</cp:revision>
  <dcterms:created xsi:type="dcterms:W3CDTF">2024-09-14T19:07:39Z</dcterms:created>
  <dcterms:modified xsi:type="dcterms:W3CDTF">2024-09-15T00:23:11Z</dcterms:modified>
</cp:coreProperties>
</file>