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4F5"/>
    <a:srgbClr val="74C4E9"/>
    <a:srgbClr val="FFCB77"/>
    <a:srgbClr val="205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71C9B-7083-6599-A5D6-BE27331C362D}" v="33" dt="2024-09-15T03:44:32.503"/>
    <p1510:client id="{5F23A014-B996-490D-9A88-B562630ABB48}" v="470" dt="2024-09-15T04:44:56.978"/>
    <p1510:client id="{99CF1992-785E-BEAD-715D-C2073FF56A29}" v="6" dt="2024-09-15T03:54:10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71021-519A-4EDB-94DD-2D419F256199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61FC-9F66-40F2-B637-0936D1DA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B6B7-539E-FD52-4A18-852D09A3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71D7-AD0E-F65C-6515-E872E32B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468-FDCC-EEB7-5D73-C52280D8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7DE8-974A-40BF-A003-A81091757E2A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A7D8-F5BD-C266-3315-432494B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B37C-A3C5-F15E-F4D7-C01365C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46B-E205-DE50-7D42-11CF26D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653F-5211-48E5-36F9-673AEBAF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CE4-4F0E-F46B-F97D-25BD929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632B-F9A9-4BE5-A4E1-DAF9ADCB0BFB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A1E4-368D-FE4D-63E1-0CD0F051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0172-95EC-1D49-3A9B-31460FD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6E4-32FE-BA72-F00B-22129BA9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89DA-B059-14B6-A21B-A7953804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1C0-6F98-CCF5-7840-BC7C2EE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749CF-F5B1-4B0D-90DF-BED8758FF148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DD2A-C2A4-FBEA-10EE-FFADE00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F90B-FD92-CC17-E999-1606FAF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6D0-C7B6-AA5F-F81C-446B14C6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2C42-5FCA-EE70-7F1A-19E56995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795-30D1-EB9E-028F-50F43C9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D609-4656-4D07-86DA-2F75562A01DE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7BE4-6C9E-CCEE-6629-8FCF3D8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9850-4C3F-CFCF-AAFA-35E3912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06A6-4DB5-F1AF-B684-02804BCB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309C-8887-E257-8089-31F52E1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3190-2CC1-5F94-363B-69D7100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D7F7-A6D8-4869-8CF1-3EBB3382EBA3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7F1-5FFE-45C3-4BF5-9ED5144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EDC6-6744-C57C-9D6C-FD218FD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52B-52EE-8E74-7764-47A07936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D75E-3165-7047-0383-AD636BC1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D408-55BD-9CA8-38F6-1EB2F4EE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A007-73F6-5128-2711-4F6DF0B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D9776-6530-490B-9550-4FFF1B722FAA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CE09-9C9B-6808-3843-C74BA88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E596-ED55-3DA3-3997-E3A6D087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49A8-0C08-7CDC-FF0D-9EEBA55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3D-4ACD-51BE-261F-868A0D74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2C7C-CCFB-0F0B-668F-A0C15EE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A75C-CC55-8C98-5B15-6D2D739E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9847-E594-2A91-628C-D9EF4A01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01655-2243-73BA-C54D-17DAF07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A55C-CA3D-4621-BA80-F53D5699E870}" type="datetime1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7B26-C3DD-B1B5-97BD-C732756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60FA-8D6E-30ED-7898-04F2E3D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66E3-CDFE-EB0D-9033-13734B1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7183C-7167-F1AD-F870-242EC72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C3774-4796-4763-B612-BA50EF7707C9}" type="datetime1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4CD5-1B8D-902B-4DC3-80F81BA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C2BBA-B8C2-4A9C-FA11-DAA0838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88032-F4D8-020D-027B-7F5D97BE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ADFF4-D544-4721-ADB1-1C5274C4D09C}" type="datetime1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87F05-25D6-D521-ECC4-F811BC4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D2CC-9859-0A2D-7308-D6458BA1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D5D-9D47-8EFE-CFFD-872634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761B-6BC3-A604-186E-064E341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B715-8219-EC99-D405-C18749E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7442-0178-F4CC-A316-F936C9E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31EE-0E22-4CE2-9FAF-A5C3D14F260E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3EF8-02D2-EE2B-06D9-FC535EB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967B-D496-0C07-136C-F6ECC8E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D8-E775-EE69-0FA0-409E1B08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AD6E-C389-9973-7586-7336E9A7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D701-B70E-2414-8D57-792CCC51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C733-6951-F9D7-9BEC-F9345B2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57D0-4E7E-4C1B-91D1-6B1980EDFEB6}" type="datetime1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A489-7FA2-E6D9-ABB5-417576A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0D97-D11E-80C4-EA3C-7628352B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58000">
              <a:schemeClr val="accent1">
                <a:lumMod val="45000"/>
                <a:lumOff val="55000"/>
              </a:schemeClr>
            </a:gs>
            <a:gs pos="87000">
              <a:schemeClr val="tx2">
                <a:lumMod val="10000"/>
                <a:lumOff val="9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13A9-98FC-5F53-2667-9D9E8868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5DBC-803A-6615-6A80-5DEA0F6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1637-89B6-35D4-3B19-1DD8FCF9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0B87F-2F45-4C33-9FA4-CAA1196B815C}" type="datetime1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42C1-6633-AC7F-F5B3-8FE6A533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A3A9-FB6D-0D58-55F0-8B7F3932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lizzartnaut/GitHub-T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git-scm.com/" TargetMode="External"/><Relationship Id="rId5" Type="http://schemas.openxmlformats.org/officeDocument/2006/relationships/hyperlink" Target="https://mac.github.com/" TargetMode="External"/><Relationship Id="rId4" Type="http://schemas.openxmlformats.org/officeDocument/2006/relationships/hyperlink" Target="https://windows.github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lizzartnaut/GitHubWorksho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E033-3436-DC68-0B23-AD83C6D8C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Sitka Display"/>
              </a:rPr>
              <a:t>Git Going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EA77-EA82-C8AF-E3AB-D5B086677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itka Display" pitchFamily="2" charset="0"/>
              </a:rPr>
              <a:t>A Crash Course in Git and 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7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5E1BD-557A-A308-7C04-A33EAB27F35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Basics: Push and Pull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23C9-2499-FAA3-3B8B-BE288CB6B17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status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Checks the repo and your changes to see what is current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push –u origin main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Pushes the local repo committed changes to the remote repo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pull origin main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Pulls changes from the remote repo to the local repo to stay up to date</a:t>
            </a:r>
          </a:p>
        </p:txBody>
      </p:sp>
    </p:spTree>
    <p:extLst>
      <p:ext uri="{BB962C8B-B14F-4D97-AF65-F5344CB8AC3E}">
        <p14:creationId xmlns:p14="http://schemas.microsoft.com/office/powerpoint/2010/main" val="225305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11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1CE02-5B2A-F90B-6AA5-9A385FA7CF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Basics: History and Comparisons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E68F-B240-2C32-8FE3-B23AE5CC457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To display commit logs: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log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To compare differences between commits and working and repo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32491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12</a:t>
            </a:fld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BEDD2B-9F5E-1B12-8B5A-12E8D443379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Basics: Checking out of Branches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E98D08-2D11-96D7-F5E8-890CE0658A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If you’re in a branch and need to switch to another you will checkout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checkout </a:t>
            </a:r>
            <a:r>
              <a:rPr lang="en-US" dirty="0" err="1">
                <a:solidFill>
                  <a:schemeClr val="bg1"/>
                </a:solidFill>
                <a:latin typeface="Sitka Display" pitchFamily="2" charset="0"/>
              </a:rPr>
              <a:t>branch_name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checkout –b feature/new-branch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This checks you out of the branch (or main) you were in and creates a new branch with –b with the name you give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Feature branches are typically labeled as above feature/whatever-feature-you-are-adding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Branches are pointers to commits, representing different lines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81115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13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CDB83-B0DB-5DF6-A51B-96B5835A9A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Demonstration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4762-5F74-E162-86E9-C23CE6F5558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clone </a:t>
            </a:r>
            <a:r>
              <a:rPr lang="en-US" dirty="0">
                <a:solidFill>
                  <a:schemeClr val="bg1"/>
                </a:solidFill>
                <a:latin typeface="Sitka Display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https://github.com/Blizzartnaut/GitHub-Tut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python –m </a:t>
            </a:r>
            <a:r>
              <a:rPr lang="en-US" dirty="0" err="1">
                <a:solidFill>
                  <a:schemeClr val="bg1"/>
                </a:solidFill>
                <a:latin typeface="Sitka Display" pitchFamily="2" charset="0"/>
              </a:rPr>
              <a:t>venv</a:t>
            </a: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python demo/Scripts/activate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pip install –r ./requirements.txt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python PipBoyMenu.py</a:t>
            </a:r>
          </a:p>
        </p:txBody>
      </p:sp>
    </p:spTree>
    <p:extLst>
      <p:ext uri="{BB962C8B-B14F-4D97-AF65-F5344CB8AC3E}">
        <p14:creationId xmlns:p14="http://schemas.microsoft.com/office/powerpoint/2010/main" val="73795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D3A7A3-0D11-3CBB-FC33-284366755E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Intro: Version Control and Git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68F6A9E-7955-C4B5-8C67-89E47C0727C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Version Control helps track changes you make in your code, and when collaborating with other programmers such as in a company environment allows you to keep track of everyone’s changes.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allows for a mostly smooth experience of ensuring everyone is on the same page when programming.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Its also important for engineers of all kinds for dealing with documentation, simulations, CAD files, or data analysis scripts.</a:t>
            </a:r>
          </a:p>
        </p:txBody>
      </p:sp>
    </p:spTree>
    <p:extLst>
      <p:ext uri="{BB962C8B-B14F-4D97-AF65-F5344CB8AC3E}">
        <p14:creationId xmlns:p14="http://schemas.microsoft.com/office/powerpoint/2010/main" val="393158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3</a:t>
            </a:fld>
            <a:endParaRPr lang="en-US"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19AF22-75D7-6236-162B-D65A95C5B2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vs GitHub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5BA383-DCB7-0828-D22F-AC31E0B691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Git: is a distributed version control system, there are several other kinds of version control systems which may be discussed later.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GitHub: A web-based hosting service for Git repositories allowing one to share their repo’s with others.</a:t>
            </a:r>
          </a:p>
        </p:txBody>
      </p:sp>
    </p:spTree>
    <p:extLst>
      <p:ext uri="{BB962C8B-B14F-4D97-AF65-F5344CB8AC3E}">
        <p14:creationId xmlns:p14="http://schemas.microsoft.com/office/powerpoint/2010/main" val="2917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4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C4EC1-B113-9E7B-6828-9347A790C4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Setting Up Git: Installation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D33F-9FFD-D749-EE0A-2C0ABE54ED9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for Windows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https://windows.github.com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for Mac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https://mac.github.com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 for All Platforms</a:t>
            </a:r>
          </a:p>
          <a:p>
            <a:pPr lvl="1" algn="l"/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661A2-805F-D863-E760-1DB442C53F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Setting Up Git: Local Configuration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E200-7795-3BEB-399F-106FBF40FEE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installation set up your local git basic settings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If you already have git you can ignore the steps on this page.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Configure Username: (Type in terminal)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config --global user.name “The </a:t>
            </a:r>
            <a:r>
              <a:rPr lang="en-US" dirty="0" err="1">
                <a:solidFill>
                  <a:schemeClr val="bg1"/>
                </a:solidFill>
              </a:rPr>
              <a:t>UserName</a:t>
            </a:r>
            <a:r>
              <a:rPr lang="en-US" dirty="0">
                <a:solidFill>
                  <a:schemeClr val="bg1"/>
                </a:solidFill>
              </a:rPr>
              <a:t> You Choose”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Configure Email associated with your account (Type in terminal)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config --global </a:t>
            </a:r>
            <a:r>
              <a:rPr lang="en-US" dirty="0" err="1">
                <a:solidFill>
                  <a:schemeClr val="bg1"/>
                </a:solidFill>
              </a:rPr>
              <a:t>user.email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your@email.whatever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5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3F349-BD9D-1CA4-7090-82E5EDED5E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Basics: Creating a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EB62-E53C-0818-B10C-4F30F863329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start a blank repo for a new project you would type in terminal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However, for today’s purposes we will be cloning into a repository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clone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https://github.com/Blizzartnaut/</a:t>
            </a:r>
            <a:r>
              <a:rPr lang="en-US" dirty="0">
                <a:solidFill>
                  <a:schemeClr val="bg1"/>
                </a:solidFill>
              </a:rPr>
              <a:t>GitHub-Tut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will bring all the components of the repo onto your computer allowing a local repo matching the stored repo to exist on your drive.</a:t>
            </a:r>
          </a:p>
        </p:txBody>
      </p:sp>
    </p:spTree>
    <p:extLst>
      <p:ext uri="{BB962C8B-B14F-4D97-AF65-F5344CB8AC3E}">
        <p14:creationId xmlns:p14="http://schemas.microsoft.com/office/powerpoint/2010/main" val="8374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B0396-E97E-663E-3EE7-BB6D6D8D97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Git Basics: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AFEE-A962-8FD1-1271-C0A8D2655CF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Working Directory: The actual directory where project files are located, modifications made to files in the working directory are considered ‘untracked’ until staged for commit.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Staging Area: Files marked for committing to the repo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Repository: “Repo”, the database for all committed files, managing and tracking changes in files.</a:t>
            </a:r>
          </a:p>
        </p:txBody>
      </p:sp>
    </p:spTree>
    <p:extLst>
      <p:ext uri="{BB962C8B-B14F-4D97-AF65-F5344CB8AC3E}">
        <p14:creationId xmlns:p14="http://schemas.microsoft.com/office/powerpoint/2010/main" val="428486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A2ADC-7EC7-00F5-926F-C65C4077D6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Basics: Tracking Changes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82B5-C712-4B35-E023-6DBEFA3774A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the status of the repo compared to your git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status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add files to the staging area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add </a:t>
            </a:r>
            <a:r>
              <a:rPr lang="en-US" dirty="0" err="1">
                <a:solidFill>
                  <a:schemeClr val="bg1"/>
                </a:solidFill>
              </a:rPr>
              <a:t>file_name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commit changes to be pushed to the repo</a:t>
            </a:r>
          </a:p>
          <a:p>
            <a:pPr lvl="1" algn="l"/>
            <a:r>
              <a:rPr lang="en-US" dirty="0">
                <a:solidFill>
                  <a:schemeClr val="bg1"/>
                </a:solidFill>
              </a:rPr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22651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100000">
              <a:srgbClr val="205E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CCE91-81A4-574B-6264-1777689335B1}"/>
              </a:ext>
            </a:extLst>
          </p:cNvPr>
          <p:cNvSpPr/>
          <p:nvPr/>
        </p:nvSpPr>
        <p:spPr>
          <a:xfrm>
            <a:off x="0" y="6291618"/>
            <a:ext cx="12192000" cy="566382"/>
          </a:xfrm>
          <a:prstGeom prst="rect">
            <a:avLst/>
          </a:prstGeom>
          <a:solidFill>
            <a:srgbClr val="BDE4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A943A2FF-796F-B224-9C4A-8EAC2EDD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388"/>
            <a:ext cx="597412" cy="538605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9E751E57-C5A8-3413-3A34-5FE910E55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2" y="6278937"/>
            <a:ext cx="531105" cy="5663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838B690B-B46B-5020-3C25-55D799F6F540}"/>
              </a:ext>
            </a:extLst>
          </p:cNvPr>
          <p:cNvSpPr txBox="1">
            <a:spLocks/>
          </p:cNvSpPr>
          <p:nvPr/>
        </p:nvSpPr>
        <p:spPr>
          <a:xfrm>
            <a:off x="1128517" y="6278937"/>
            <a:ext cx="2563202" cy="581508"/>
          </a:xfrm>
          <a:prstGeom prst="rect">
            <a:avLst/>
          </a:prstGeom>
        </p:spPr>
        <p:txBody>
          <a:bodyPr vert="horz" lIns="45720" tIns="0" rIns="9144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Penn State Harrisburg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IEEE &amp; Computing and AI club</a:t>
            </a:r>
          </a:p>
          <a:p>
            <a:pPr algn="l">
              <a:spcBef>
                <a:spcPts val="100"/>
              </a:spcBef>
            </a:pPr>
            <a:r>
              <a:rPr lang="en-US" sz="1000" dirty="0">
                <a:latin typeface="Sitka Display" pitchFamily="2" charset="0"/>
              </a:rPr>
              <a:t>Git Going – A Crash Course in Git and GitHub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BD573FE-B015-18C7-BF56-40D0B8E0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818C1-4A89-3A66-C748-21D0C0C210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Sitka Display" pitchFamily="2" charset="0"/>
              </a:rPr>
              <a:t>Git Basics: Remote Repo</a:t>
            </a:r>
            <a:endParaRPr lang="en-US" dirty="0">
              <a:solidFill>
                <a:schemeClr val="bg1"/>
              </a:solidFill>
              <a:latin typeface="Sitka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C75B-D2FA-0C6A-4456-FAEC8053732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itka Display" pitchFamily="2" charset="0"/>
              </a:rPr>
              <a:t>Adding</a:t>
            </a:r>
            <a:r>
              <a:rPr lang="en-US" dirty="0">
                <a:solidFill>
                  <a:schemeClr val="bg1"/>
                </a:solidFill>
              </a:rPr>
              <a:t> a remote repository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First set up a repo with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, this can be found online, resources will be posted at the end for doing this on your own time.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 terminal type the following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 remote add origin full_repository.url</a:t>
            </a:r>
          </a:p>
        </p:txBody>
      </p:sp>
    </p:spTree>
    <p:extLst>
      <p:ext uri="{BB962C8B-B14F-4D97-AF65-F5344CB8AC3E}">
        <p14:creationId xmlns:p14="http://schemas.microsoft.com/office/powerpoint/2010/main" val="9418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933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Sitka Display</vt:lpstr>
      <vt:lpstr>Office Theme</vt:lpstr>
      <vt:lpstr>Git Going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Eversole, Marc Leamon</dc:creator>
  <cp:lastModifiedBy>Petrov, Alexander</cp:lastModifiedBy>
  <cp:revision>14</cp:revision>
  <dcterms:created xsi:type="dcterms:W3CDTF">2024-09-14T19:07:39Z</dcterms:created>
  <dcterms:modified xsi:type="dcterms:W3CDTF">2024-09-15T04:46:49Z</dcterms:modified>
</cp:coreProperties>
</file>