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7" r:id="rId6"/>
    <p:sldId id="258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C26D08-A756-45DD-AAF8-DAFCE5E9DEB0}" v="16" dt="2025-03-26T06:52:3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1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3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4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lizzartnaut/IEEEHClubWorkShopPySide6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8C1E-F576-A212-681A-3AE278E2F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>
            <a:normAutofit/>
          </a:bodyPr>
          <a:lstStyle/>
          <a:p>
            <a:r>
              <a:rPr lang="en-US" sz="3200" dirty="0"/>
              <a:t>PySide6 </a:t>
            </a:r>
            <a:br>
              <a:rPr lang="en-US" sz="3200" dirty="0"/>
            </a:br>
            <a:r>
              <a:rPr lang="en-US" sz="3200" dirty="0"/>
              <a:t>&amp;</a:t>
            </a:r>
            <a:br>
              <a:rPr lang="en-US" sz="3200" dirty="0"/>
            </a:br>
            <a:r>
              <a:rPr lang="en-US" sz="3200" dirty="0"/>
              <a:t>Qt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9C319-D00C-5693-A162-CD834DD41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en-US" sz="2000" dirty="0"/>
              <a:t>A python library using the Qt (cute) framework for custom GUIs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9964EE-492D-6ACA-6CB8-E231EA40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0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97187-F2AC-A88D-903A-ED63D476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AAA564-0B51-E325-3824-A1AA1B6BA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866189-E152-269E-FDC1-BFF4FF71B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C1C3C-F88C-1693-F560-3B7E1AC8D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E2F62B0F-D374-74EC-1BA2-C1BDC003F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716387-9986-2067-BED5-F252CDBFDD70}"/>
              </a:ext>
            </a:extLst>
          </p:cNvPr>
          <p:cNvSpPr txBox="1"/>
          <p:nvPr/>
        </p:nvSpPr>
        <p:spPr>
          <a:xfrm>
            <a:off x="4904377" y="934286"/>
            <a:ext cx="2915392" cy="503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Next we will add a Tab Widget, this will allow us to place multiple objects inside a singular object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You will notice the object inspector now shows a tab widget with 2 tabs nested inside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To add a third tab, right click the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tabWidget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item, and click insert page, then click after current page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This gives us 3 tabs to place things inside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We will use the buttons to navigate the tabs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8F405E-BCD4-A8B7-9762-B2C0E51BE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69" y="1677756"/>
            <a:ext cx="3527740" cy="35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71C10-0558-0D71-F291-8A24356F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F57089-C731-4161-69CB-DE2BDB69C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00F6-4DDB-1A49-C377-530B38AE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17F2E7-5906-C5F8-1643-DB84B4AD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B6EB2B71-B306-BDCD-8541-4FD53546A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1E4024-2D09-B12D-AC68-866C206C64CD}"/>
              </a:ext>
            </a:extLst>
          </p:cNvPr>
          <p:cNvSpPr txBox="1"/>
          <p:nvPr/>
        </p:nvSpPr>
        <p:spPr>
          <a:xfrm>
            <a:off x="4847761" y="4324839"/>
            <a:ext cx="6573178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To replace the text inside of an object press F2, this works for most of the object in the editor, except tabs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To replace the text inside of the tab, or other objects, go to the property editor, and scroll down to the green,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QTabWidget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section, find the item,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currentTabText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, and then edit that line to set it to whatever you want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B69E80-63EA-70E1-0538-3C730F248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84" y="768655"/>
            <a:ext cx="4522061" cy="3556184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026496-61FE-A634-AFAE-226CD3C02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79" y="768655"/>
            <a:ext cx="1912786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F1E7B-8DD6-74A4-81B3-2205EA76A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F702F3-3FA9-B061-16FE-6DDFF1CD8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C5688-4995-6CE9-D0A9-26CD2C03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FBBFF5-2409-B515-04FA-13DB47562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55ACAB01-B960-ACAF-B173-0E0F6B4E3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E421E-B75F-A64D-1999-3A02021F819D}"/>
              </a:ext>
            </a:extLst>
          </p:cNvPr>
          <p:cNvSpPr txBox="1"/>
          <p:nvPr/>
        </p:nvSpPr>
        <p:spPr>
          <a:xfrm>
            <a:off x="4844424" y="3859348"/>
            <a:ext cx="6573178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Now place a Label inside Tab 1, then repeat the same for the other tabs, by clicking the tab (either in the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ui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, or in the object inspector) 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Ensure that when you place the label, let it fill up most of the room inside the tab window, this will be useful when we want to display stuff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Make sure the label names are useful, like label_1 for the label in tab_1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4E2663-E661-E0BD-31CE-C98D7D295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11" y="774679"/>
            <a:ext cx="6569091" cy="28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155F5-1D4B-7E2A-D6C3-EEE365DA2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D00BA6-AC0A-A98D-BBFF-4CF09C77C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BDC4A-68EF-816E-C986-1911DACBE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C9B5E-ED17-04FE-8D91-4B841773A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0776619A-1AD6-F788-051F-08EF79BC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312390-3331-6C1B-A762-3EEC6FFEBAA2}"/>
              </a:ext>
            </a:extLst>
          </p:cNvPr>
          <p:cNvSpPr txBox="1"/>
          <p:nvPr/>
        </p:nvSpPr>
        <p:spPr>
          <a:xfrm>
            <a:off x="4847761" y="848953"/>
            <a:ext cx="6573178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You have now created a basic UI, that when fully coded and connected will allow you with a literal click of the button(s) allow you to navigate through several pages on the screen, which will display some stuff for us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Before we can get to the coding section, we have to save the file, and then convert it into a PySide6 readable version, save it as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GUIWorkshop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Save the file in the same folder as the as the one you extracted the demo to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In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VSCode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(or any editor you are using) in the terminal use the following command, which will convert your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ui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file into a python file, if you have saved it with the filename suggested, this command should work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+mj-lt"/>
              </a:rPr>
              <a:t>pyside6-uic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GUIWorkshop.ui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–o GUIWorkshopUI.py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1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4F0572-69D0-CD63-617E-D9A5A2A5F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570865-8EC3-7B70-AF57-81510BC0E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20F79E-DC65-00CA-9194-7176ABD85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8547C4-DAB7-25D6-8868-8D6CBF2C3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0EBA6E99-8FFC-AA34-49BB-2AEF2A6C9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B145D0-B5FE-73BA-5EC5-AE1399D02042}"/>
              </a:ext>
            </a:extLst>
          </p:cNvPr>
          <p:cNvSpPr txBox="1"/>
          <p:nvPr/>
        </p:nvSpPr>
        <p:spPr>
          <a:xfrm>
            <a:off x="5417869" y="903554"/>
            <a:ext cx="5432962" cy="54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Now in the folder all this should be occurring in, open up the file MyGUI.py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I will go through what the code does, in an effort to save time, spending more time on the significant features within the scope of this workshop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The code simply connects the 2 buttons to click events, which then trigger 2 separate functions which iterate through the tabs on the tab widgets, which display a different thing for each tab in an effort to demonstrate some of the neat stuff this library can do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I don’t mind explaining what some of the non Qt code does, but our primary focus is on the pyside6 programming and GUI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362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BC959F-CAB6-4E23-81DE-E0BBF2B7E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94DEED-5E0F-4E41-A445-58C14864C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D971-2F51-9CFD-2491-F78ED680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PySide6 is a python library that allows interactive Graphical User Interfaces to be created to make functional displays or workpieces</a:t>
            </a:r>
          </a:p>
          <a:p>
            <a:r>
              <a:rPr lang="en-US" sz="2000" dirty="0"/>
              <a:t>PySide6 utilizes the Qt framework and is used for developing cross-platform applications</a:t>
            </a:r>
          </a:p>
          <a:p>
            <a:r>
              <a:rPr lang="en-US" sz="2000" dirty="0"/>
              <a:t>Major users of Qt are AMD, ESA, Disney, Siemens, and Panasonic to name a few</a:t>
            </a:r>
          </a:p>
          <a:p>
            <a:r>
              <a:rPr lang="en-US" sz="2000" dirty="0"/>
              <a:t>PySide6 is open-source and is regularly updated</a:t>
            </a:r>
          </a:p>
          <a:p>
            <a:r>
              <a:rPr lang="en-US" sz="2000" dirty="0"/>
              <a:t>Because it is based on python it is easy to get into and learn</a:t>
            </a:r>
          </a:p>
          <a:p>
            <a:r>
              <a:rPr lang="en-US" sz="2000" dirty="0"/>
              <a:t>Comes with a GUI Designer tool so it is quick and easy to set up your own GUI.</a:t>
            </a:r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0E4ACA65-E2D1-DCFB-7AD8-5BDFDE744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5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DAE91-E01C-F415-8F5F-969CDDC7B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F4C7C2-6FCC-27CA-254C-D27D0C8A3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7E9F-A891-FA75-A01A-68EF016F3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4D34F-3177-2E8F-FBD0-DAA6AEA4C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2F62-E0F6-59E9-E9C7-EA56CA8F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1"/>
            <a:ext cx="5631357" cy="436466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PySide6 allows the creation of GUIs that are simple or as complex as desired</a:t>
            </a:r>
          </a:p>
          <a:p>
            <a:r>
              <a:rPr lang="en-US" sz="2000" dirty="0"/>
              <a:t>During this workshop we will cover Buttons, Labels, and Layouts</a:t>
            </a:r>
          </a:p>
          <a:p>
            <a:r>
              <a:rPr lang="en-US" sz="2000" dirty="0"/>
              <a:t>Code will be provided at the end to play around with, with examples and explanations as to what is going on.</a:t>
            </a:r>
          </a:p>
          <a:p>
            <a:r>
              <a:rPr lang="en-US" sz="2000" dirty="0"/>
              <a:t>This code could be modified or used as desired as a basis for a custom GUI</a:t>
            </a:r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C2A8A651-AAEB-49E5-D1F8-895510CE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D21FF-4FE9-C12E-FCEE-4E87D0A4A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DFC6BB-3AB6-B21E-DB72-BF46AD20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E3565-229F-9D2D-C4E0-8618AAC7F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3C18E-4A5B-ED88-2AC5-B24833B4F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C3CA-E245-42D6-0F23-2421C6A0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1" y="685800"/>
            <a:ext cx="6743699" cy="29629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To get the full demo, please go to this repository, and if you have git already installed and know how to use it use the following command in the terminal</a:t>
            </a:r>
          </a:p>
          <a:p>
            <a:r>
              <a:rPr lang="en-US" sz="1600" dirty="0"/>
              <a:t>git clone </a:t>
            </a:r>
            <a:r>
              <a:rPr lang="en-US" sz="1600" dirty="0">
                <a:hlinkClick r:id="rId2"/>
              </a:rPr>
              <a:t>https://github.com/Blizzartnaut/IEEEHClubWorkShopPySide6.git</a:t>
            </a:r>
            <a:endParaRPr lang="en-US" sz="1600" dirty="0"/>
          </a:p>
          <a:p>
            <a:r>
              <a:rPr lang="en-US" sz="1800" dirty="0"/>
              <a:t>For those unable to use git, go to the </a:t>
            </a:r>
            <a:r>
              <a:rPr lang="en-US" sz="1800" dirty="0" err="1"/>
              <a:t>url</a:t>
            </a:r>
            <a:r>
              <a:rPr lang="en-US" sz="1800" dirty="0"/>
              <a:t> indicated (this </a:t>
            </a:r>
            <a:r>
              <a:rPr lang="en-US" sz="1800" dirty="0" err="1"/>
              <a:t>powerpoint</a:t>
            </a:r>
            <a:r>
              <a:rPr lang="en-US" sz="1800" dirty="0"/>
              <a:t> is in an email sent out this morning), and download the zip file and extract it to whatever folder is convenient, preferably one on your systems PYTHON PATH</a:t>
            </a:r>
          </a:p>
          <a:p>
            <a:endParaRPr lang="en-US" sz="1800" dirty="0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1DDD615A-7730-C142-8021-02A1B4711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AC5C08-4BBC-B4FE-65D3-869A75B60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16" y="3330806"/>
            <a:ext cx="5892388" cy="26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9A46F-8EAB-F6FD-DD74-DA79D2C91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1694EE-4AA4-1F6C-9EF4-EB91670D5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9704BB-724B-2AAB-AD62-0BD437960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833154-25D7-F1B5-3C90-90C206FB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9E80-F38B-CBE5-DA85-55372A11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963" y="1270590"/>
            <a:ext cx="5631357" cy="421580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Second things first, in </a:t>
            </a:r>
            <a:r>
              <a:rPr lang="en-US" sz="2000" dirty="0" err="1"/>
              <a:t>VSCode</a:t>
            </a:r>
            <a:r>
              <a:rPr lang="en-US" sz="2000" dirty="0"/>
              <a:t> or whatever programming software you choose to use, make sure python is installed</a:t>
            </a:r>
          </a:p>
          <a:p>
            <a:r>
              <a:rPr lang="en-US" sz="2000" dirty="0"/>
              <a:t>If python is already installed use the following command to install PySide6 and addons</a:t>
            </a:r>
          </a:p>
          <a:p>
            <a:r>
              <a:rPr lang="en-US" sz="2000" u="sng" dirty="0"/>
              <a:t>pip install –r requirements.txt</a:t>
            </a:r>
          </a:p>
          <a:p>
            <a:r>
              <a:rPr lang="en-US" sz="2000" dirty="0"/>
              <a:t>After this package is installed open up the </a:t>
            </a:r>
            <a:r>
              <a:rPr lang="en-US" sz="2000" dirty="0" err="1"/>
              <a:t>QtDesigner</a:t>
            </a:r>
            <a:r>
              <a:rPr lang="en-US" sz="2000" dirty="0"/>
              <a:t> by using the following command in a terminal</a:t>
            </a:r>
          </a:p>
          <a:p>
            <a:r>
              <a:rPr lang="en-US" sz="2000" u="sng" dirty="0"/>
              <a:t>pyside6-designer</a:t>
            </a:r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F86F6FB2-C27F-DABE-8CAA-EE1FCFCC6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0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5641A6-AEE7-9FC5-8BC1-868818B90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B470D7-74D2-DE95-9B15-4517E2AEC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B82A3-74A9-02BA-2903-70E7037A4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7AB0C-EC25-B6A7-8AD1-0D874C44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71600"/>
            <a:ext cx="2742028" cy="4114800"/>
          </a:xfrm>
        </p:spPr>
        <p:txBody>
          <a:bodyPr anchor="ctr">
            <a:norm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4A9A6-BF31-9FA6-CEED-49EEF3C8E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9D8DDB-4A75-60CB-3696-A0C1F5778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" y="0"/>
            <a:ext cx="12189049" cy="6858000"/>
          </a:xfrm>
        </p:spPr>
      </p:pic>
    </p:spTree>
    <p:extLst>
      <p:ext uri="{BB962C8B-B14F-4D97-AF65-F5344CB8AC3E}">
        <p14:creationId xmlns:p14="http://schemas.microsoft.com/office/powerpoint/2010/main" val="237597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BD903-1FD9-C786-3146-92098CF0A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D511EF-6C53-7C9D-015E-8F4C82F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4609F-DF31-BC11-FE66-4EFB012FA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75739C-E40B-D94C-3F60-95DC06834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2FBD6F-1997-9D93-70E6-41278D483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29" y="954904"/>
            <a:ext cx="4884843" cy="3132091"/>
          </a:xfrm>
        </p:spPr>
      </p:pic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9BF71E47-D345-293B-26EA-4827F5464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68E6F2-2E4B-D1F3-4F93-B6B013CE3D97}"/>
              </a:ext>
            </a:extLst>
          </p:cNvPr>
          <p:cNvSpPr txBox="1"/>
          <p:nvPr/>
        </p:nvSpPr>
        <p:spPr>
          <a:xfrm>
            <a:off x="5086350" y="4407694"/>
            <a:ext cx="6150769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To add a button, drag the Push Button widget over to your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MainWindow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, place it where you feel it fits best, and you can move it, or resize it at any time.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Later, we will connect this button to something, to make this GUI interactive</a:t>
            </a:r>
          </a:p>
        </p:txBody>
      </p:sp>
    </p:spTree>
    <p:extLst>
      <p:ext uri="{BB962C8B-B14F-4D97-AF65-F5344CB8AC3E}">
        <p14:creationId xmlns:p14="http://schemas.microsoft.com/office/powerpoint/2010/main" val="57915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361AE-5DFC-5D37-51A4-05E241EC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1F5D31-2155-9DC3-AD82-D33F6ADAB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CC168-1504-07FD-22FD-E68E11A7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069FB5-A700-C23F-FA09-0A9531F71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231C1085-2FF6-6268-41CE-E0E1F251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5DB63-9365-8C61-9F4C-687172A0F771}"/>
              </a:ext>
            </a:extLst>
          </p:cNvPr>
          <p:cNvSpPr txBox="1"/>
          <p:nvPr/>
        </p:nvSpPr>
        <p:spPr>
          <a:xfrm>
            <a:off x="5058966" y="3293563"/>
            <a:ext cx="6150769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Rename your button to something that makes sense, here I am naming it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button_next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 (not pictured), and then we will add a second button, named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button_prev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In this menu we have all the objects that comprise our GUI, starting with the </a:t>
            </a:r>
            <a:r>
              <a:rPr lang="en-US" sz="2000" dirty="0" err="1">
                <a:solidFill>
                  <a:schemeClr val="tx2"/>
                </a:solidFill>
                <a:latin typeface="+mj-lt"/>
              </a:rPr>
              <a:t>MainWindow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, everything is nested inside of this main object, and more complex arrangements can be made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F6098D-734A-B5AC-119C-3DE245EA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914" y="1030479"/>
            <a:ext cx="4734871" cy="1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9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B76EC-C172-BBD6-F891-CA7A6DB0B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5EC73E-160E-7C63-E856-6A7C9247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5704D-331E-D030-865B-1943979A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767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62FAA-3729-C082-890F-ABE2BDB70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0" y="685800"/>
            <a:ext cx="67437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199EFBAB-0A87-C8A7-9400-9C4BD1F2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8" y="2603229"/>
            <a:ext cx="3630365" cy="1699390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7D8125-9549-C0AA-5C27-A74DE0716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645" y="1363640"/>
            <a:ext cx="3360695" cy="4130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A49DB-A472-58CD-D6EE-392A0DE21927}"/>
              </a:ext>
            </a:extLst>
          </p:cNvPr>
          <p:cNvSpPr txBox="1"/>
          <p:nvPr/>
        </p:nvSpPr>
        <p:spPr>
          <a:xfrm>
            <a:off x="4904377" y="841953"/>
            <a:ext cx="2915392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The box in yellow is the property editor for the object you have selected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In this instance we see the geometry of the object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[(0,0), 800 x 600]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This is the starting coordinate, 0,0, which is the upper-left most point in the UI</a:t>
            </a:r>
          </a:p>
          <a:p>
            <a:pPr marL="228600" indent="-2286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Followed by the width and height that the object expands to in pixels</a:t>
            </a:r>
          </a:p>
        </p:txBody>
      </p:sp>
    </p:spTree>
    <p:extLst>
      <p:ext uri="{BB962C8B-B14F-4D97-AF65-F5344CB8AC3E}">
        <p14:creationId xmlns:p14="http://schemas.microsoft.com/office/powerpoint/2010/main" val="250744023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A3D33B5D453F4382EAE4DC4C425AFA" ma:contentTypeVersion="16" ma:contentTypeDescription="Create a new document." ma:contentTypeScope="" ma:versionID="3754f1f81192a2796ef88554e8419081">
  <xsd:schema xmlns:xsd="http://www.w3.org/2001/XMLSchema" xmlns:xs="http://www.w3.org/2001/XMLSchema" xmlns:p="http://schemas.microsoft.com/office/2006/metadata/properties" xmlns:ns3="d06f668b-7cdb-4661-b01f-1895ea8470e2" xmlns:ns4="a7dc0006-d947-41b1-a0f7-0b79793691e9" targetNamespace="http://schemas.microsoft.com/office/2006/metadata/properties" ma:root="true" ma:fieldsID="5dc40161a08e88e555dc6102224420ce" ns3:_="" ns4:_="">
    <xsd:import namespace="d06f668b-7cdb-4661-b01f-1895ea8470e2"/>
    <xsd:import namespace="a7dc0006-d947-41b1-a0f7-0b79793691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f668b-7cdb-4661-b01f-1895ea847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c0006-d947-41b1-a0f7-0b79793691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6f668b-7cdb-4661-b01f-1895ea8470e2" xsi:nil="true"/>
  </documentManagement>
</p:properties>
</file>

<file path=customXml/itemProps1.xml><?xml version="1.0" encoding="utf-8"?>
<ds:datastoreItem xmlns:ds="http://schemas.openxmlformats.org/officeDocument/2006/customXml" ds:itemID="{64E304D5-46B7-4444-AAD8-9EB287594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6f668b-7cdb-4661-b01f-1895ea8470e2"/>
    <ds:schemaRef ds:uri="a7dc0006-d947-41b1-a0f7-0b7979369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053EF1-78AD-488A-8A9F-10CA1DF0D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DE6B80-613F-48FA-800A-820F701D3539}">
  <ds:schemaRefs>
    <ds:schemaRef ds:uri="http://purl.org/dc/elements/1.1/"/>
    <ds:schemaRef ds:uri="http://schemas.microsoft.com/office/infopath/2007/PartnerControls"/>
    <ds:schemaRef ds:uri="d06f668b-7cdb-4661-b01f-1895ea8470e2"/>
    <ds:schemaRef ds:uri="http://purl.org/dc/terms/"/>
    <ds:schemaRef ds:uri="http://www.w3.org/XML/1998/namespace"/>
    <ds:schemaRef ds:uri="a7dc0006-d947-41b1-a0f7-0b79793691e9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999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Goudy Old Style</vt:lpstr>
      <vt:lpstr>ClassicFrameVTI</vt:lpstr>
      <vt:lpstr>PySide6  &amp; Qt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Eversole, Marc Leamon</dc:creator>
  <cp:lastModifiedBy>Eversole, Marc Leamon</cp:lastModifiedBy>
  <cp:revision>2</cp:revision>
  <dcterms:created xsi:type="dcterms:W3CDTF">2025-03-26T03:56:49Z</dcterms:created>
  <dcterms:modified xsi:type="dcterms:W3CDTF">2025-03-26T07:07:17Z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0x010100EEA3D33B5D453F4382EAE4DC4C425AFA</vt:lpwstr>
  </property>
</Properties>
</file>