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1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9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7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D7C23-FF91-4BFE-BCB6-BC796A34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263378" cy="4041648"/>
          </a:xfrm>
        </p:spPr>
        <p:txBody>
          <a:bodyPr>
            <a:normAutofit/>
          </a:bodyPr>
          <a:lstStyle/>
          <a:p>
            <a:r>
              <a:rPr lang="de-DE" sz="4800" dirty="0"/>
              <a:t>Untersuchung eines Hybrid-Buck-Wandlers hinsichtlich seiner Anwendbarkeit für </a:t>
            </a:r>
            <a:r>
              <a:rPr lang="de-DE" sz="4800" dirty="0" err="1"/>
              <a:t>Machine</a:t>
            </a:r>
            <a:r>
              <a:rPr lang="de-DE" sz="4800" dirty="0"/>
              <a:t> </a:t>
            </a:r>
            <a:r>
              <a:rPr lang="de-DE" sz="4800" dirty="0" err="1"/>
              <a:t>Leaning</a:t>
            </a:r>
            <a:r>
              <a:rPr lang="de-DE" sz="4800" dirty="0"/>
              <a:t> Applikationen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0A07A-1B00-4E7C-A26E-B7115C48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9D42-3BA4-45F9-A99B-2AA6C5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1810-FA34-497E-ABCF-C450CB0F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Allgemeines zum Wandler</a:t>
            </a:r>
          </a:p>
          <a:p>
            <a:r>
              <a:rPr lang="de-DE" dirty="0"/>
              <a:t>2. Testaufbau</a:t>
            </a:r>
          </a:p>
          <a:p>
            <a:r>
              <a:rPr lang="de-DE" dirty="0"/>
              <a:t>3. Anwendbarkeitstest – Neuronale Netze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178E-798A-4F2A-ADD9-F0ADFCE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des Buck-Wandlers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7A2C0-53F2-420B-9733-454E43C8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906" y="1828800"/>
            <a:ext cx="5617029" cy="4351337"/>
          </a:xfrm>
        </p:spPr>
        <p:txBody>
          <a:bodyPr/>
          <a:lstStyle/>
          <a:p>
            <a:r>
              <a:rPr lang="de-DE" dirty="0"/>
              <a:t>Input: 18 – 24 V DC</a:t>
            </a:r>
          </a:p>
          <a:p>
            <a:r>
              <a:rPr lang="de-DE" dirty="0"/>
              <a:t>Output: 12 DC</a:t>
            </a:r>
          </a:p>
          <a:p>
            <a:r>
              <a:rPr lang="de-DE" dirty="0"/>
              <a:t>Schnittstelle: I²C </a:t>
            </a:r>
          </a:p>
          <a:p>
            <a:r>
              <a:rPr lang="de-DE" dirty="0"/>
              <a:t>I²C: Eingangsspannung</a:t>
            </a:r>
          </a:p>
          <a:p>
            <a:pPr marL="274320" lvl="1" indent="0">
              <a:buNone/>
            </a:pPr>
            <a:r>
              <a:rPr lang="de-DE" dirty="0"/>
              <a:t>       Ausgangsspannung</a:t>
            </a:r>
          </a:p>
          <a:p>
            <a:pPr marL="274320" lvl="1" indent="0">
              <a:buNone/>
            </a:pPr>
            <a:r>
              <a:rPr lang="de-DE" dirty="0"/>
              <a:t>       Ausgangsstrom</a:t>
            </a:r>
          </a:p>
          <a:p>
            <a:pPr marL="274320" lvl="1" indent="0">
              <a:buNone/>
            </a:pPr>
            <a:r>
              <a:rPr lang="de-DE" dirty="0"/>
              <a:t>       </a:t>
            </a:r>
            <a:r>
              <a:rPr lang="de-DE" dirty="0" err="1"/>
              <a:t>Onboard</a:t>
            </a:r>
            <a:r>
              <a:rPr lang="de-DE" dirty="0"/>
              <a:t> Temperatur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5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D9CBE-3BC3-4AB0-A2E0-7C94D4C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Wandler Vergleich unter statischer Last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4B5FCA-2734-4A13-BEB9-4AEAD26B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453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858405B-CA42-4D64-A306-19C132BF46C4}"/>
              </a:ext>
            </a:extLst>
          </p:cNvPr>
          <p:cNvSpPr txBox="1"/>
          <p:nvPr/>
        </p:nvSpPr>
        <p:spPr>
          <a:xfrm>
            <a:off x="6782348" y="2414279"/>
            <a:ext cx="389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Gleiche Bedingungen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Fehlerfälle existieren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Signifikante Abweichungen zwischen den Wandlern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CD12-2B61-4042-AAC9-FE421A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77"/>
            <a:ext cx="9692640" cy="1325562"/>
          </a:xfrm>
        </p:spPr>
        <p:txBody>
          <a:bodyPr/>
          <a:lstStyle/>
          <a:p>
            <a:r>
              <a:rPr lang="de-DE" dirty="0"/>
              <a:t>Maximale Abtastrate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5D15-AA52-458E-9CD1-EAF3C9F3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Abtastrate durch I²C begrenzt</a:t>
            </a:r>
          </a:p>
          <a:p>
            <a:r>
              <a:rPr lang="de-DE" dirty="0"/>
              <a:t>Experimentell bestimmt</a:t>
            </a:r>
          </a:p>
          <a:p>
            <a:r>
              <a:rPr lang="de-DE" dirty="0"/>
              <a:t>Aufzeichnen eines Periodischen Signals </a:t>
            </a:r>
          </a:p>
          <a:p>
            <a:pPr lvl="1"/>
            <a:r>
              <a:rPr lang="de-DE" dirty="0"/>
              <a:t>Vergleich der Aufzeichnung mit eingespeistem Signal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25F0-48D5-42F1-B361-9B34B2B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konzept</a:t>
            </a:r>
            <a:r>
              <a:rPr lang="de-DE" dirty="0">
                <a:highlight>
                  <a:srgbClr val="FFFF00"/>
                </a:highlight>
              </a:rPr>
              <a:t>)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61E657-F6B0-452F-8F19-BEB79088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5" y="1865129"/>
            <a:ext cx="10486889" cy="224634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52753-A3B3-4CB5-A9F2-8745D787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3" y="4111472"/>
            <a:ext cx="10426791" cy="23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5CA-8AEC-481F-B210-B502C95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Anwendbarkeitstest – Deep Learning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E8394-5456-4C69-B9C2-8D904DE2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478" y="1828800"/>
            <a:ext cx="4028754" cy="4025991"/>
          </a:xfrm>
        </p:spPr>
        <p:txBody>
          <a:bodyPr/>
          <a:lstStyle/>
          <a:p>
            <a:r>
              <a:rPr lang="de-DE" dirty="0"/>
              <a:t>Simples Neuronales Netz</a:t>
            </a:r>
          </a:p>
          <a:p>
            <a:r>
              <a:rPr lang="de-DE" dirty="0"/>
              <a:t>Periodische Signale mit verschiedenen Frequenzen</a:t>
            </a:r>
          </a:p>
          <a:p>
            <a:r>
              <a:rPr lang="de-DE" dirty="0"/>
              <a:t>Input: Leistung des Wandlers über einen Zeitverlauf</a:t>
            </a:r>
          </a:p>
          <a:p>
            <a:r>
              <a:rPr lang="de-DE" dirty="0"/>
              <a:t>Output: Klassifizierung der Frequenz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25C0C-8241-4AC3-9ADC-B304865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6" y="1840169"/>
            <a:ext cx="4914078" cy="3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5B18F-EA03-45DF-B073-4D703E6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D22087-7430-421F-AFE2-7F8AC7FF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7AA0E-5DF0-4FA9-9A53-8163C68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2E0CC-4697-4B4B-9314-D06F8670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9608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112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Aussicht</vt:lpstr>
      <vt:lpstr>Untersuchung eines Hybrid-Buck-Wandlers hinsichtlich seiner Anwendbarkeit für Machine Leaning Applikationen</vt:lpstr>
      <vt:lpstr>Inhaltsverzeichnis</vt:lpstr>
      <vt:lpstr>Eigenschaften des Buck-Wandlers</vt:lpstr>
      <vt:lpstr>Wandler Vergleich unter statischer Last</vt:lpstr>
      <vt:lpstr>Maximale Abtastrate</vt:lpstr>
      <vt:lpstr>(konzept)</vt:lpstr>
      <vt:lpstr>Anwendbarkeitstest – Deep Learning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Hybrib-Buck-Wandlers hinsichtlich seiner Anwendbarkeit für Machine Leaning Applikationen</dc:title>
  <dc:creator>Sergej lamert</dc:creator>
  <cp:lastModifiedBy>Sergej lamert</cp:lastModifiedBy>
  <cp:revision>17</cp:revision>
  <dcterms:created xsi:type="dcterms:W3CDTF">2021-01-16T13:50:52Z</dcterms:created>
  <dcterms:modified xsi:type="dcterms:W3CDTF">2021-01-16T17:38:48Z</dcterms:modified>
</cp:coreProperties>
</file>