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6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33BF1C3-5F5C-4405-BA96-63605F6D547A}" type="datetimeFigureOut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5131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07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3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77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890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27/01/2021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34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27/01/2021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44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27/01/2021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6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27/01/2021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97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27/01/2021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05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27/01/2021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98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33BF1C3-5F5C-4405-BA96-63605F6D547A}" type="datetimeFigureOut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36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D7C23-FF91-4BFE-BCB6-BC796A34F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263378" cy="4041648"/>
          </a:xfrm>
        </p:spPr>
        <p:txBody>
          <a:bodyPr>
            <a:normAutofit/>
          </a:bodyPr>
          <a:lstStyle/>
          <a:p>
            <a:r>
              <a:rPr lang="de-DE" sz="4800" dirty="0"/>
              <a:t>Untersuchung eines Hybrid-Buck-Wandlers hinsichtlich seiner Anwendbarkeit für Maschine Learning Applikationen</a:t>
            </a:r>
            <a:endParaRPr lang="en-GB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80A07A-1B00-4E7C-A26E-B7115C481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23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79D42-3BA4-45F9-A99B-2AA6C5EE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8D1810-FA34-497E-ABCF-C450CB0FA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Genutzte Hardware</a:t>
            </a:r>
          </a:p>
          <a:p>
            <a:pPr lvl="1"/>
            <a:r>
              <a:rPr lang="de-DE" dirty="0"/>
              <a:t>1.1 Buck Wandler</a:t>
            </a:r>
          </a:p>
          <a:p>
            <a:pPr lvl="1"/>
            <a:r>
              <a:rPr lang="de-DE" dirty="0"/>
              <a:t>1.2 Raspberry Pi</a:t>
            </a:r>
          </a:p>
          <a:p>
            <a:r>
              <a:rPr lang="de-DE" dirty="0"/>
              <a:t>2. Testaufbau</a:t>
            </a:r>
          </a:p>
          <a:p>
            <a:pPr lvl="1"/>
            <a:r>
              <a:rPr lang="de-DE" dirty="0"/>
              <a:t>2.1 Statische Lasten</a:t>
            </a:r>
          </a:p>
          <a:p>
            <a:pPr lvl="1"/>
            <a:r>
              <a:rPr lang="de-DE" dirty="0"/>
              <a:t>2.2 Dynamische Lasten</a:t>
            </a:r>
          </a:p>
          <a:p>
            <a:r>
              <a:rPr lang="de-DE" dirty="0"/>
              <a:t>3. Abtastrate</a:t>
            </a:r>
          </a:p>
          <a:p>
            <a:pPr lvl="1"/>
            <a:r>
              <a:rPr lang="de-DE" dirty="0"/>
              <a:t>3.1 </a:t>
            </a:r>
            <a:r>
              <a:rPr lang="de-DE" dirty="0" err="1"/>
              <a:t>Nyquist</a:t>
            </a:r>
            <a:r>
              <a:rPr lang="de-DE" dirty="0"/>
              <a:t>-Frequenz</a:t>
            </a:r>
          </a:p>
          <a:p>
            <a:pPr lvl="1"/>
            <a:r>
              <a:rPr lang="de-DE" dirty="0"/>
              <a:t>3.2 Praktische Anwendung</a:t>
            </a:r>
          </a:p>
          <a:p>
            <a:r>
              <a:rPr lang="de-DE" dirty="0"/>
              <a:t>4. Anwendbarkeitstests</a:t>
            </a:r>
          </a:p>
          <a:p>
            <a:pPr lvl="1"/>
            <a:r>
              <a:rPr lang="de-DE" dirty="0"/>
              <a:t>4.1 Theorie Neuronale Netze</a:t>
            </a:r>
          </a:p>
          <a:p>
            <a:pPr lvl="1"/>
            <a:r>
              <a:rPr lang="de-DE" dirty="0"/>
              <a:t>4.2 Simple Anwendungsfälle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32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4178E-798A-4F2A-ADD9-F0ADFCEE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 des Buck-Wandlers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D7A2C0-53F2-420B-9733-454E43C8E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600" y="2091479"/>
            <a:ext cx="5617029" cy="4351337"/>
          </a:xfrm>
        </p:spPr>
        <p:txBody>
          <a:bodyPr/>
          <a:lstStyle/>
          <a:p>
            <a:r>
              <a:rPr lang="de-DE" dirty="0"/>
              <a:t>Input: 15 – 40 V DC</a:t>
            </a:r>
          </a:p>
          <a:p>
            <a:r>
              <a:rPr lang="de-DE" dirty="0"/>
              <a:t>Output: 12 DC</a:t>
            </a:r>
          </a:p>
          <a:p>
            <a:r>
              <a:rPr lang="de-DE" dirty="0"/>
              <a:t>Schnittstelle: I²C </a:t>
            </a:r>
          </a:p>
          <a:p>
            <a:r>
              <a:rPr lang="de-DE" dirty="0"/>
              <a:t>I²C: Eingangsspannung</a:t>
            </a:r>
          </a:p>
          <a:p>
            <a:pPr marL="274320" lvl="1" indent="0">
              <a:buNone/>
            </a:pPr>
            <a:r>
              <a:rPr lang="de-DE" dirty="0"/>
              <a:t>       - Ausgangsspannung</a:t>
            </a:r>
          </a:p>
          <a:p>
            <a:pPr marL="274320" lvl="1" indent="0">
              <a:buNone/>
            </a:pPr>
            <a:r>
              <a:rPr lang="de-DE" dirty="0"/>
              <a:t>       - Ausgangsstrom</a:t>
            </a:r>
          </a:p>
          <a:p>
            <a:pPr marL="274320" lvl="1" indent="0">
              <a:buNone/>
            </a:pPr>
            <a:r>
              <a:rPr lang="de-DE" dirty="0"/>
              <a:t>       - </a:t>
            </a:r>
            <a:r>
              <a:rPr lang="de-DE" dirty="0" err="1"/>
              <a:t>Onboard</a:t>
            </a:r>
            <a:r>
              <a:rPr lang="de-DE" dirty="0"/>
              <a:t> Temperatur </a:t>
            </a:r>
            <a:endParaRPr lang="en-GB" dirty="0"/>
          </a:p>
        </p:txBody>
      </p:sp>
      <p:pic>
        <p:nvPicPr>
          <p:cNvPr id="5" name="Grafik 4" descr="Ein Bild, das Text, Elektronik, Schaltkreis enthält.&#10;&#10;Automatisch generierte Beschreibung">
            <a:extLst>
              <a:ext uri="{FF2B5EF4-FFF2-40B4-BE49-F238E27FC236}">
                <a16:creationId xmlns:a16="http://schemas.microsoft.com/office/drawing/2014/main" id="{C0511DC7-F4E6-4D4D-B5C0-B5819722B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091479"/>
            <a:ext cx="4342104" cy="238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1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D9CBE-3BC3-4AB0-A2E0-7C94D4C5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Wandler Vergleich unter statischer Last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94B5FCA-2734-4A13-BEB9-4AEAD26B2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974535"/>
            <a:ext cx="5852172" cy="438912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858405B-CA42-4D64-A306-19C132BF46C4}"/>
              </a:ext>
            </a:extLst>
          </p:cNvPr>
          <p:cNvSpPr txBox="1"/>
          <p:nvPr/>
        </p:nvSpPr>
        <p:spPr>
          <a:xfrm>
            <a:off x="6782348" y="2414279"/>
            <a:ext cx="38944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Gleiche Bedingungen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Fehlerfälle existieren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Signifikante Abweichungen zwischen den Wandlern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83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3DED6-27EF-491D-A912-4CF2292BF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733" y="253726"/>
            <a:ext cx="9692640" cy="1325562"/>
          </a:xfrm>
        </p:spPr>
        <p:txBody>
          <a:bodyPr/>
          <a:lstStyle/>
          <a:p>
            <a:pPr algn="ctr"/>
            <a:r>
              <a:rPr lang="de-DE" dirty="0"/>
              <a:t>Testaufbau</a:t>
            </a:r>
            <a:endParaRPr lang="en-GB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F89DD44-7BB1-4ECF-A961-86C00D52C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300" y="1688186"/>
            <a:ext cx="6659506" cy="4808138"/>
          </a:xfrm>
        </p:spPr>
      </p:pic>
    </p:spTree>
    <p:extLst>
      <p:ext uri="{BB962C8B-B14F-4D97-AF65-F5344CB8AC3E}">
        <p14:creationId xmlns:p14="http://schemas.microsoft.com/office/powerpoint/2010/main" val="202081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ACD12-2B61-4042-AAC9-FE421A02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309777"/>
            <a:ext cx="9692640" cy="1325562"/>
          </a:xfrm>
        </p:spPr>
        <p:txBody>
          <a:bodyPr/>
          <a:lstStyle/>
          <a:p>
            <a:r>
              <a:rPr lang="de-DE" dirty="0"/>
              <a:t>Maximale Abtastrate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D75D15-AA52-458E-9CD1-EAF3C9F37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Abtastrate durch I²C begrenzt</a:t>
            </a:r>
          </a:p>
          <a:p>
            <a:r>
              <a:rPr lang="de-DE" dirty="0"/>
              <a:t>Experimentell bestimmt</a:t>
            </a:r>
          </a:p>
          <a:p>
            <a:r>
              <a:rPr lang="de-DE" dirty="0"/>
              <a:t>Aufzeichnen eines Periodischen Signals </a:t>
            </a:r>
          </a:p>
          <a:p>
            <a:pPr lvl="1"/>
            <a:r>
              <a:rPr lang="de-DE" dirty="0"/>
              <a:t>Vergleich der Aufzeichnung mit eingespeistem Signal</a:t>
            </a:r>
          </a:p>
          <a:p>
            <a:endParaRPr lang="en-GB" dirty="0"/>
          </a:p>
        </p:txBody>
      </p: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49E6DA94-618E-405A-B985-C419D3A1F5D6}"/>
              </a:ext>
            </a:extLst>
          </p:cNvPr>
          <p:cNvSpPr/>
          <p:nvPr/>
        </p:nvSpPr>
        <p:spPr>
          <a:xfrm>
            <a:off x="4197350" y="4464050"/>
            <a:ext cx="2057400" cy="143510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9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069927-9ED3-483E-98F1-609FD9B2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Nyquist</a:t>
            </a:r>
            <a:r>
              <a:rPr lang="de-DE" dirty="0"/>
              <a:t> Frequenz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3A4D69-8FFE-47CE-9F49-C6D14B394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707" y="5703488"/>
            <a:ext cx="8595360" cy="621374"/>
          </a:xfrm>
        </p:spPr>
        <p:txBody>
          <a:bodyPr/>
          <a:lstStyle/>
          <a:p>
            <a:r>
              <a:rPr lang="de-DE" dirty="0"/>
              <a:t>Quelle: https://www.geothermie.de/bibliothek/lexikon-der-geothermie/n/nyquist-frequenz.html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003143-77EA-4354-8878-138D92277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07" y="2098515"/>
            <a:ext cx="76200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28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925F0-48D5-42F1-B361-9B34B2BD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30" y="-90512"/>
            <a:ext cx="9692640" cy="1325562"/>
          </a:xfrm>
        </p:spPr>
        <p:txBody>
          <a:bodyPr/>
          <a:lstStyle/>
          <a:p>
            <a:r>
              <a:rPr lang="de-DE" dirty="0"/>
              <a:t>Signalvergleich</a:t>
            </a:r>
            <a:r>
              <a:rPr lang="de-DE" dirty="0">
                <a:highlight>
                  <a:srgbClr val="FFFF00"/>
                </a:highlight>
              </a:rPr>
              <a:t> </a:t>
            </a:r>
            <a:endParaRPr lang="en-GB" dirty="0">
              <a:highlight>
                <a:srgbClr val="FFFF00"/>
              </a:highlight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061E657-F6B0-452F-8F19-BEB79088D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5" y="1505101"/>
            <a:ext cx="8867365" cy="2246343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BC52753-A3B3-4CB5-A9F2-8745D7879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4" y="3908272"/>
            <a:ext cx="8867365" cy="237745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8686410-9626-4E2D-AC6D-FCC4868DAE74}"/>
              </a:ext>
            </a:extLst>
          </p:cNvPr>
          <p:cNvSpPr txBox="1"/>
          <p:nvPr/>
        </p:nvSpPr>
        <p:spPr>
          <a:xfrm>
            <a:off x="8642350" y="1505101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Eingespeistes Signal</a:t>
            </a:r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FAD7CDC-4095-4867-8B05-45E14EEB780A}"/>
              </a:ext>
            </a:extLst>
          </p:cNvPr>
          <p:cNvSpPr txBox="1"/>
          <p:nvPr/>
        </p:nvSpPr>
        <p:spPr>
          <a:xfrm>
            <a:off x="8693150" y="3964047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Gemessenes Signal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6869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B55CA-8AEC-481F-B210-B502C952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Anwendbarkeitstest – Deep Learning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BE8394-5456-4C69-B9C2-8D904DE24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8478" y="1828800"/>
            <a:ext cx="4028754" cy="4025991"/>
          </a:xfrm>
        </p:spPr>
        <p:txBody>
          <a:bodyPr/>
          <a:lstStyle/>
          <a:p>
            <a:r>
              <a:rPr lang="de-DE" dirty="0"/>
              <a:t>Simples Neuronales Netz</a:t>
            </a:r>
          </a:p>
          <a:p>
            <a:r>
              <a:rPr lang="de-DE" dirty="0"/>
              <a:t>Periodische Signale mit verschiedenen Frequenzen</a:t>
            </a:r>
          </a:p>
          <a:p>
            <a:r>
              <a:rPr lang="de-DE" dirty="0"/>
              <a:t>Input: Leistung des Wandlers über einen Zeitverlauf</a:t>
            </a:r>
          </a:p>
          <a:p>
            <a:r>
              <a:rPr lang="de-DE" dirty="0"/>
              <a:t>Output: Klassifizierung der Frequenz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8525C0C-8241-4AC3-9ADC-B304865AE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66" y="1840169"/>
            <a:ext cx="4914078" cy="327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51040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162</Words>
  <Application>Microsoft Office PowerPoint</Application>
  <PresentationFormat>Breitbild</PresentationFormat>
  <Paragraphs>44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Aussicht</vt:lpstr>
      <vt:lpstr>Untersuchung eines Hybrid-Buck-Wandlers hinsichtlich seiner Anwendbarkeit für Maschine Learning Applikationen</vt:lpstr>
      <vt:lpstr>Inhaltsverzeichnis</vt:lpstr>
      <vt:lpstr>Eigenschaften des Buck-Wandlers</vt:lpstr>
      <vt:lpstr>Wandler Vergleich unter statischer Last</vt:lpstr>
      <vt:lpstr>Testaufbau</vt:lpstr>
      <vt:lpstr>Maximale Abtastrate</vt:lpstr>
      <vt:lpstr>Nyquist Frequenz</vt:lpstr>
      <vt:lpstr>Signalvergleich </vt:lpstr>
      <vt:lpstr>Anwendbarkeitstest – Deep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Untersuchung eines Hybrib-Buck-Wandlers hinsichtlich seiner Anwendbarkeit für Machine Leaning Applikationen</dc:title>
  <dc:creator>Sergej lamert</dc:creator>
  <cp:lastModifiedBy>Sergej lamert</cp:lastModifiedBy>
  <cp:revision>35</cp:revision>
  <dcterms:created xsi:type="dcterms:W3CDTF">2021-01-16T13:50:52Z</dcterms:created>
  <dcterms:modified xsi:type="dcterms:W3CDTF">2021-01-27T18:52:41Z</dcterms:modified>
</cp:coreProperties>
</file>