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13F5-1177-8469-1C37-F94C1B948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18492-4026-883E-5F3E-7FF49F2BD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B204F-397F-7066-2773-ED6BF231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8891-F169-4307-99D5-80D0DC9E3C4D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A1F83-5C44-9A65-EE82-BC5CFC47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B270A-657A-2731-DE6D-34B8FD5E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3897-61E6-452B-9F8F-E95E181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7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344B-AAF8-A4D3-38ED-1826D798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04EFE-8406-9F17-1D7F-D938D299C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28C5A-377A-CDFF-CC81-9D2133EB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8891-F169-4307-99D5-80D0DC9E3C4D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03764-9822-4439-328D-E2C54663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88551-971C-0F7C-1B86-488F9179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3897-61E6-452B-9F8F-E95E181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9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343DE3-F404-3779-B404-1BC072E21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F0982-82E9-84D8-362A-2B3175DDF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5575E-8815-1EF2-19EF-CC30E3F2E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8891-F169-4307-99D5-80D0DC9E3C4D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6F186-8AC7-0ED8-4587-623587C25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18267-62CB-0479-DF2A-B4CDAE0E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3897-61E6-452B-9F8F-E95E181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3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4F07-D7C3-5597-1AA1-7591C259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49D6B-D3F8-38DE-FD88-94DF3F148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3195B-53F8-5332-E161-3FEF3B67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8891-F169-4307-99D5-80D0DC9E3C4D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A45B7-7CBC-1625-904A-1D984758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CE908-C2FF-A1A8-3400-DFE9E718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3897-61E6-452B-9F8F-E95E181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3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3368-23E4-D9D8-57FC-513BECDC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CD2FC-6C25-3D76-DFFD-55C0BACF6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2A87F-30BC-2370-DA24-2856247F2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8891-F169-4307-99D5-80D0DC9E3C4D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07072-410A-3E96-C9F2-DFC3AB585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AFC14-A295-A260-BFF5-C4DF6D1B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3897-61E6-452B-9F8F-E95E181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5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8EF8-6EBE-80A2-5FFA-6905B6DBE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62697-F1D8-2DA4-EC08-9618F0ED9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2F8D3-DBFD-7025-B54F-D2469FA2D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02A5D-C253-909C-FA66-B18956B1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8891-F169-4307-99D5-80D0DC9E3C4D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5393B-D84D-6033-8921-BF7AC229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21CB2-B98F-BA8E-68A9-9385FE92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3897-61E6-452B-9F8F-E95E181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1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B80A-EA0B-3CF8-FC3C-375C509F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41758-BC98-390B-87F3-5C7AC7FE1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2F8D4-2596-FE7A-45AD-5114C99C2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320FA-5292-B60D-F036-2DC957152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F9E05-EC71-7392-C16D-8B2C89D7B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C6B4F-6766-7F60-C53E-1AD61230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8891-F169-4307-99D5-80D0DC9E3C4D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08B0C-1360-8C86-5048-E9573D02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A3A376-EA9B-E0EB-90BF-7E221CFA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3897-61E6-452B-9F8F-E95E181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4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93697-888B-E67B-B013-0137FB37D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BD97B6-672F-A1AF-2DE1-3CB4B182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8891-F169-4307-99D5-80D0DC9E3C4D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09BD2-A0E6-A5E1-3CB6-0F836C36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9104A-E278-F41B-716D-9C852CD7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3897-61E6-452B-9F8F-E95E181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0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4D83BF-E6A3-7CBA-14E4-3B0B4719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8891-F169-4307-99D5-80D0DC9E3C4D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57393-3636-F7AA-5A33-72B03A39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498DB-1D59-0651-6AB1-4800EB65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3897-61E6-452B-9F8F-E95E181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2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60D8D-4D24-9FBB-8919-5A7E21FD6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E9E72-0EBA-2C9C-0A78-B5BB3E92F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82B5-4331-A355-C8E2-1C20BD65C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ECD0A-C2AD-F939-18A0-5842DC2DD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8891-F169-4307-99D5-80D0DC9E3C4D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B2F6B-CE25-C3B9-ADB5-C7FC98B8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1EB45-5F37-D92F-FB96-A4E4A7E6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3897-61E6-452B-9F8F-E95E181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5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F127-6B3C-E9C3-031E-E8737E074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4747E-FF86-7C0E-BAEF-9274AA362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D0A98-8E99-9EF7-FA6C-1D6731EA3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EE09F-AC29-BF37-1F80-2851A59F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8891-F169-4307-99D5-80D0DC9E3C4D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D6C5F-936E-07B9-5B44-08E156FE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D50CC-DB96-7613-F0D4-1EFA3CD7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3897-61E6-452B-9F8F-E95E181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7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8271B-833B-8151-30ED-2D8A56499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8B602-8828-D5E0-F337-9CC59F6F6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872EE-80D2-8794-230F-C9E512D6F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E8891-F169-4307-99D5-80D0DC9E3C4D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8A742-937C-1015-8AD8-3465098E8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50DC1-3824-EA09-02F5-5DF759806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83897-61E6-452B-9F8F-E95E181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8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9D70-B2DC-2347-94F2-9AF6DAD3E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Microbial Modeling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B5F36-875E-BC14-C48C-30C5EA36FB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Nathaniel Alberti and Aiko </a:t>
            </a:r>
            <a:r>
              <a:rPr lang="en-US" dirty="0" err="1"/>
              <a:t>Muraishi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5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3E9C3-FA36-3709-D0D1-963E7FBD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Programming solvers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CB22E-7B1B-8340-DE93-B65942422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used a sample FBA problem and tested different LP solvers to see how they compare.</a:t>
            </a:r>
          </a:p>
          <a:p>
            <a:r>
              <a:rPr lang="en-US" dirty="0"/>
              <a:t>COBRA toolbox supports many solvers – free ones include GLPK, IBM CPLEX, </a:t>
            </a:r>
            <a:r>
              <a:rPr lang="en-US" dirty="0" err="1"/>
              <a:t>mosek</a:t>
            </a:r>
            <a:r>
              <a:rPr lang="en-US" dirty="0"/>
              <a:t>, LP solve, and the “</a:t>
            </a:r>
            <a:r>
              <a:rPr lang="en-US" dirty="0" err="1"/>
              <a:t>linprog</a:t>
            </a:r>
            <a:r>
              <a:rPr lang="en-US" dirty="0"/>
              <a:t>” MATLAB function.</a:t>
            </a:r>
          </a:p>
          <a:p>
            <a:pPr lvl="1"/>
            <a:r>
              <a:rPr lang="en-US" dirty="0"/>
              <a:t>IBM’s CPLEX solver no longer runs on the most recent MATLAB platforms.</a:t>
            </a:r>
          </a:p>
          <a:p>
            <a:pPr lvl="1"/>
            <a:r>
              <a:rPr lang="en-US" dirty="0"/>
              <a:t>LP solve is deprecated.</a:t>
            </a:r>
          </a:p>
          <a:p>
            <a:pPr lvl="1"/>
            <a:r>
              <a:rPr lang="en-US" dirty="0"/>
              <a:t>MATLAB’s </a:t>
            </a:r>
            <a:r>
              <a:rPr lang="en-US" dirty="0" err="1"/>
              <a:t>linprog</a:t>
            </a:r>
            <a:r>
              <a:rPr lang="en-US" dirty="0"/>
              <a:t> function is noted as “not reliable” by COBRA toolbox.</a:t>
            </a:r>
          </a:p>
          <a:p>
            <a:r>
              <a:rPr lang="en-US" dirty="0"/>
              <a:t>We will be running comparisons between the GLPK and </a:t>
            </a:r>
            <a:r>
              <a:rPr lang="en-US" dirty="0" err="1"/>
              <a:t>mosek</a:t>
            </a:r>
            <a:r>
              <a:rPr lang="en-US" dirty="0"/>
              <a:t> solvers.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7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AE437-CD80-0DFA-4E4A-EC7FFBA6C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GLPK solver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D179E-E176-3762-361B-0D94EF795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3694879" cy="3207258"/>
          </a:xfrm>
        </p:spPr>
        <p:txBody>
          <a:bodyPr anchor="t">
            <a:normAutofit/>
          </a:bodyPr>
          <a:lstStyle/>
          <a:p>
            <a:r>
              <a:rPr lang="en-US" sz="2000" dirty="0"/>
              <a:t>Average runtime over ten trials: 2.0323 seconds.</a:t>
            </a:r>
          </a:p>
          <a:p>
            <a:endParaRPr lang="en-US" sz="1700" dirty="0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D02EFA67-A8FF-57E3-DC25-9A916FBB1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523825"/>
            <a:ext cx="6922008" cy="391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3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AE437-CD80-0DFA-4E4A-EC7FFBA6C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Mosek</a:t>
            </a:r>
            <a:r>
              <a:rPr lang="en-US" sz="2800" dirty="0"/>
              <a:t> solver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D179E-E176-3762-361B-0D94EF795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2000" dirty="0"/>
              <a:t>Average runtime over ten trials: 1.0560 seconds.</a:t>
            </a:r>
          </a:p>
          <a:p>
            <a:endParaRPr lang="en-US" sz="1700" dirty="0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95F73193-575D-FFB8-BFA1-8D8DB23AB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541130"/>
            <a:ext cx="6922008" cy="387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7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F384F-21F5-6762-9F7E-9B965C8F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/>
              <a:t>Conclusion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EB6C7-D6F3-5198-0DFE-0C8508341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5473616" cy="3664351"/>
          </a:xfrm>
        </p:spPr>
        <p:txBody>
          <a:bodyPr>
            <a:normAutofit/>
          </a:bodyPr>
          <a:lstStyle/>
          <a:p>
            <a:r>
              <a:rPr lang="en-US" sz="2000" dirty="0" err="1"/>
              <a:t>Mosek</a:t>
            </a:r>
            <a:r>
              <a:rPr lang="en-US" sz="2000" dirty="0"/>
              <a:t> runs on average twice as fast as GLPK on our test FBA problem.</a:t>
            </a:r>
          </a:p>
          <a:p>
            <a:r>
              <a:rPr lang="en-US" sz="2000" dirty="0"/>
              <a:t>As expected, they have the same results on lactate production, but they differ in the resulting biomass production.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D19A811A-1295-A348-F62B-96DBFA0C2F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00" b="1"/>
          <a:stretch/>
        </p:blipFill>
        <p:spPr>
          <a:xfrm>
            <a:off x="6796071" y="517600"/>
            <a:ext cx="4787297" cy="2743200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9084AC87-7A37-A020-27C5-9D5BF50296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27" b="-4"/>
          <a:stretch/>
        </p:blipFill>
        <p:spPr>
          <a:xfrm>
            <a:off x="6795076" y="3429000"/>
            <a:ext cx="478928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11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158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Microbial Modeling Lab</vt:lpstr>
      <vt:lpstr>Linear Programming solvers</vt:lpstr>
      <vt:lpstr>GLPK solver</vt:lpstr>
      <vt:lpstr>Mosek solver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Microbial Modeling Lab</dc:title>
  <dc:creator>Alberti,Nathaniel Reed</dc:creator>
  <cp:lastModifiedBy>Alberti,Nathaniel Reed</cp:lastModifiedBy>
  <cp:revision>2</cp:revision>
  <dcterms:created xsi:type="dcterms:W3CDTF">2023-10-18T16:52:22Z</dcterms:created>
  <dcterms:modified xsi:type="dcterms:W3CDTF">2023-10-22T20:05:21Z</dcterms:modified>
</cp:coreProperties>
</file>