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9a1e595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9a1e595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19a1e59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19a1e59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19a1e595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19a1e595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19a1e595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19a1e595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19a1e595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19a1e595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19a1e595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19a1e595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ienvenue chez Heme Biotech!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650" y="41025"/>
            <a:ext cx="34671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45325" y="2761025"/>
            <a:ext cx="83943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2300">
                <a:solidFill>
                  <a:schemeClr val="dk1"/>
                </a:solidFill>
              </a:rPr>
              <a:t>Débugger</a:t>
            </a:r>
            <a:r>
              <a:rPr b="1" lang="fr" sz="2300">
                <a:solidFill>
                  <a:schemeClr val="dk1"/>
                </a:solidFill>
              </a:rPr>
              <a:t> une application Java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682825"/>
            <a:ext cx="8520600" cy="43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00" u="sng">
                <a:solidFill>
                  <a:srgbClr val="D9D9D9"/>
                </a:solidFill>
              </a:rPr>
              <a:t>Points à évoquer.</a:t>
            </a:r>
            <a:endParaRPr sz="2500" u="sng">
              <a:solidFill>
                <a:srgbClr val="D9D9D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 u="sng">
              <a:solidFill>
                <a:srgbClr val="D9D9D9"/>
              </a:solidFill>
            </a:endParaRPr>
          </a:p>
          <a:p>
            <a:pPr indent="-387350" lvl="0" marL="2743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D9D9D9"/>
              </a:buClr>
              <a:buSzPts val="2500"/>
              <a:buAutoNum type="arabicPeriod"/>
            </a:pPr>
            <a:r>
              <a:rPr lang="fr" sz="2500">
                <a:solidFill>
                  <a:srgbClr val="D9D9D9"/>
                </a:solidFill>
              </a:rPr>
              <a:t>Problèmes rencontrés.</a:t>
            </a:r>
            <a:endParaRPr sz="2500">
              <a:solidFill>
                <a:srgbClr val="D9D9D9"/>
              </a:solidFill>
            </a:endParaRPr>
          </a:p>
          <a:p>
            <a:pPr indent="-38735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500"/>
              <a:buAutoNum type="arabicPeriod"/>
            </a:pPr>
            <a:r>
              <a:rPr lang="fr" sz="2500">
                <a:solidFill>
                  <a:srgbClr val="D9D9D9"/>
                </a:solidFill>
              </a:rPr>
              <a:t>Solutions.</a:t>
            </a:r>
            <a:endParaRPr sz="2500">
              <a:solidFill>
                <a:srgbClr val="D9D9D9"/>
              </a:solidFill>
            </a:endParaRPr>
          </a:p>
          <a:p>
            <a:pPr indent="-38735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500"/>
              <a:buAutoNum type="arabicPeriod"/>
            </a:pPr>
            <a:r>
              <a:rPr lang="fr" sz="2500">
                <a:solidFill>
                  <a:srgbClr val="D9D9D9"/>
                </a:solidFill>
              </a:rPr>
              <a:t>Code opérationnel!</a:t>
            </a:r>
            <a:endParaRPr sz="2500">
              <a:solidFill>
                <a:srgbClr val="D9D9D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lt2"/>
                </a:solidFill>
              </a:rPr>
              <a:t>	</a:t>
            </a:r>
            <a:endParaRPr sz="25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Erreurs rencontrées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28150"/>
            <a:ext cx="8520600" cy="3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59" u="sng">
                <a:solidFill>
                  <a:srgbClr val="F3F3F3"/>
                </a:solidFill>
              </a:rPr>
              <a:t>-”Rush” en “Rash” ligne 26.</a:t>
            </a:r>
            <a:endParaRPr sz="1559" u="sng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9" u="sng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9" u="sng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71647" l="7182" r="51178" t="19445"/>
          <a:stretch/>
        </p:blipFill>
        <p:spPr>
          <a:xfrm>
            <a:off x="385950" y="3183388"/>
            <a:ext cx="6644923" cy="79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4">
            <a:alphaModFix/>
          </a:blip>
          <a:srcRect b="49650" l="6962" r="44418" t="41963"/>
          <a:stretch/>
        </p:blipFill>
        <p:spPr>
          <a:xfrm>
            <a:off x="385950" y="4289075"/>
            <a:ext cx="6644923" cy="644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5">
            <a:alphaModFix/>
          </a:blip>
          <a:srcRect b="36738" l="7177" r="41849" t="55180"/>
          <a:stretch/>
        </p:blipFill>
        <p:spPr>
          <a:xfrm>
            <a:off x="385950" y="2363925"/>
            <a:ext cx="5756174" cy="513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6">
            <a:alphaModFix/>
          </a:blip>
          <a:srcRect b="29456" l="6821" r="62508" t="63905"/>
          <a:stretch/>
        </p:blipFill>
        <p:spPr>
          <a:xfrm>
            <a:off x="385950" y="1485050"/>
            <a:ext cx="4704384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08200" y="1990550"/>
            <a:ext cx="56556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59" u="sng">
                <a:solidFill>
                  <a:srgbClr val="F3F3F3"/>
                </a:solidFill>
              </a:rPr>
              <a:t>-Remplacer “HeadCount” en “headacheCount” ligne 23.</a:t>
            </a:r>
            <a:endParaRPr sz="1559" u="sng">
              <a:solidFill>
                <a:srgbClr val="F3F3F3"/>
              </a:solidFill>
              <a:highlight>
                <a:srgbClr val="00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9" u="sng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63550" y="2808425"/>
            <a:ext cx="8616900" cy="3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559" u="sng">
                <a:solidFill>
                  <a:srgbClr val="F3F3F3"/>
                </a:solidFill>
              </a:rPr>
              <a:t>-Enlever les commentaires d’initialisation à 0 ainsi que les lignes 17 et 18 car non nécessaires.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9D9D9"/>
                </a:solidFill>
              </a:rPr>
              <a:t>Création d’interface et de classe.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Interface “ICountSymptoms” et sa </a:t>
            </a:r>
            <a:r>
              <a:rPr lang="fr">
                <a:solidFill>
                  <a:schemeClr val="lt2"/>
                </a:solidFill>
              </a:rPr>
              <a:t>classe </a:t>
            </a:r>
            <a:r>
              <a:rPr lang="fr">
                <a:solidFill>
                  <a:schemeClr val="lt2"/>
                </a:solidFill>
              </a:rPr>
              <a:t>associée </a:t>
            </a:r>
            <a:r>
              <a:rPr lang="fr">
                <a:solidFill>
                  <a:schemeClr val="lt2"/>
                </a:solidFill>
              </a:rPr>
              <a:t>“CountSymptoms”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→ Sert à compter le nombre de </a:t>
            </a:r>
            <a:r>
              <a:rPr lang="fr">
                <a:solidFill>
                  <a:schemeClr val="lt2"/>
                </a:solidFill>
              </a:rPr>
              <a:t>symptômes</a:t>
            </a:r>
            <a:r>
              <a:rPr lang="fr">
                <a:solidFill>
                  <a:schemeClr val="lt2"/>
                </a:solidFill>
              </a:rPr>
              <a:t> et le nombre de fois </a:t>
            </a:r>
            <a:r>
              <a:rPr lang="fr">
                <a:solidFill>
                  <a:schemeClr val="lt2"/>
                </a:solidFill>
              </a:rPr>
              <a:t>où</a:t>
            </a:r>
            <a:r>
              <a:rPr lang="fr">
                <a:solidFill>
                  <a:schemeClr val="lt2"/>
                </a:solidFill>
              </a:rPr>
              <a:t> ils apparaissent. Le tout ressort classé en ordre alphabétique.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2"/>
                </a:solidFill>
              </a:rPr>
              <a:t>Interface “IWriteOut” et sa classe associée “WriteToOutFile”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2"/>
                </a:solidFill>
              </a:rPr>
              <a:t>→ Sert à écrire le résultat sur un fichier externe.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215250"/>
            <a:ext cx="3436500" cy="23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</a:t>
            </a:r>
            <a:r>
              <a:rPr lang="fr">
                <a:solidFill>
                  <a:schemeClr val="lt2"/>
                </a:solidFill>
              </a:rPr>
              <a:t>Classe</a:t>
            </a:r>
            <a:r>
              <a:rPr lang="fr"/>
              <a:t>	                                                        </a:t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2"/>
                </a:solidFill>
              </a:rPr>
              <a:t>Interface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20774" l="2932" r="42360" t="29585"/>
          <a:stretch/>
        </p:blipFill>
        <p:spPr>
          <a:xfrm>
            <a:off x="44525" y="2571750"/>
            <a:ext cx="5002474" cy="2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5852" l="2154" r="41599" t="16223"/>
          <a:stretch/>
        </p:blipFill>
        <p:spPr>
          <a:xfrm>
            <a:off x="3748175" y="96475"/>
            <a:ext cx="5143502" cy="4007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369700" y="481900"/>
            <a:ext cx="159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420"/>
              <a:t>        </a:t>
            </a:r>
            <a:r>
              <a:rPr lang="fr" sz="1420">
                <a:solidFill>
                  <a:schemeClr val="lt2"/>
                </a:solidFill>
              </a:rPr>
              <a:t>Classe</a:t>
            </a:r>
            <a:endParaRPr sz="1420">
              <a:solidFill>
                <a:schemeClr val="lt2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07825" y="481900"/>
            <a:ext cx="1922400" cy="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2"/>
                </a:solidFill>
              </a:rPr>
              <a:t>Interface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5919" l="11840" r="45870" t="5333"/>
          <a:stretch/>
        </p:blipFill>
        <p:spPr>
          <a:xfrm>
            <a:off x="4965400" y="44001"/>
            <a:ext cx="4141526" cy="4888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21153" l="9609" r="51185" t="49408"/>
          <a:stretch/>
        </p:blipFill>
        <p:spPr>
          <a:xfrm>
            <a:off x="14826" y="828150"/>
            <a:ext cx="4892650" cy="20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EFEFEF"/>
                </a:solidFill>
              </a:rPr>
              <a:t>Classe main.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16469" l="6279" r="41526" t="18511"/>
          <a:stretch/>
        </p:blipFill>
        <p:spPr>
          <a:xfrm>
            <a:off x="367000" y="927750"/>
            <a:ext cx="5973874" cy="41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