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a1e59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a1e59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9a1e5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9a1e5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a1e59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a1e59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a1e59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a1e59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9a1e59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9a1e59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9a1e59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9a1e59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envenue chez Heme Biotech!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50" y="41025"/>
            <a:ext cx="34671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5325" y="2761025"/>
            <a:ext cx="839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>
                <a:solidFill>
                  <a:schemeClr val="dk1"/>
                </a:solidFill>
              </a:rPr>
              <a:t>Débugger</a:t>
            </a:r>
            <a:r>
              <a:rPr b="1" lang="fr" sz="2300">
                <a:solidFill>
                  <a:schemeClr val="dk1"/>
                </a:solidFill>
              </a:rPr>
              <a:t> une application Java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682825"/>
            <a:ext cx="85206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 u="sng">
                <a:solidFill>
                  <a:srgbClr val="D9D9D9"/>
                </a:solidFill>
              </a:rPr>
              <a:t>Points à évoqués.</a:t>
            </a:r>
            <a:endParaRPr sz="2500" u="sng">
              <a:solidFill>
                <a:srgbClr val="D9D9D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Problèmes rencontrés.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Solutions employés.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Code opérationnel!</a:t>
            </a:r>
            <a:endParaRPr sz="25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2"/>
                </a:solidFill>
              </a:rPr>
              <a:t>	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Erreurs rencontrées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28150"/>
            <a:ext cx="8520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9" u="sng">
                <a:solidFill>
                  <a:srgbClr val="F3F3F3"/>
                </a:solidFill>
              </a:rPr>
              <a:t>-”Rush” en “Rash” ligne 26.</a:t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1647" l="7182" r="51178" t="19445"/>
          <a:stretch/>
        </p:blipFill>
        <p:spPr>
          <a:xfrm>
            <a:off x="385950" y="3183388"/>
            <a:ext cx="6644923" cy="7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9650" l="6962" r="44418" t="41963"/>
          <a:stretch/>
        </p:blipFill>
        <p:spPr>
          <a:xfrm>
            <a:off x="385950" y="4289075"/>
            <a:ext cx="6644923" cy="64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36738" l="7177" r="41849" t="55180"/>
          <a:stretch/>
        </p:blipFill>
        <p:spPr>
          <a:xfrm>
            <a:off x="385950" y="2363925"/>
            <a:ext cx="5756174" cy="51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b="29456" l="6821" r="62508" t="63905"/>
          <a:stretch/>
        </p:blipFill>
        <p:spPr>
          <a:xfrm>
            <a:off x="385950" y="1485050"/>
            <a:ext cx="470438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8200" y="1990550"/>
            <a:ext cx="565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-Remplacer “HeadCount” en “headacheCount” ligne 23.</a:t>
            </a:r>
            <a:endParaRPr sz="1559" u="sng">
              <a:solidFill>
                <a:srgbClr val="F3F3F3"/>
              </a:solidFill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63550" y="2808425"/>
            <a:ext cx="8616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-Enlever les commentaires d’initialisations à 0 ainsi que les lignes 17 et 18 car non nécessaire.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Création d’interface et de classe.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“ICountSymptoms” et sa </a:t>
            </a:r>
            <a:r>
              <a:rPr lang="fr">
                <a:solidFill>
                  <a:schemeClr val="lt2"/>
                </a:solidFill>
              </a:rPr>
              <a:t>classe </a:t>
            </a:r>
            <a:r>
              <a:rPr lang="fr">
                <a:solidFill>
                  <a:schemeClr val="lt2"/>
                </a:solidFill>
              </a:rPr>
              <a:t>associée </a:t>
            </a:r>
            <a:r>
              <a:rPr lang="fr">
                <a:solidFill>
                  <a:schemeClr val="lt2"/>
                </a:solidFill>
              </a:rPr>
              <a:t>“CountSymptoms”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→ Sert à compter le nombre de </a:t>
            </a:r>
            <a:r>
              <a:rPr lang="fr">
                <a:solidFill>
                  <a:schemeClr val="lt2"/>
                </a:solidFill>
              </a:rPr>
              <a:t>symptômes</a:t>
            </a:r>
            <a:r>
              <a:rPr lang="fr">
                <a:solidFill>
                  <a:schemeClr val="lt2"/>
                </a:solidFill>
              </a:rPr>
              <a:t> et le nombre de fois qu’ils apparaissent. Le tout ressort classé en ordre alphabétique.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“IWriteOut” et sa classe associée “WriteToOutFile”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→ Sert à écrire le résultat sur un fichier externe.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15250"/>
            <a:ext cx="34365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r>
              <a:rPr lang="fr">
                <a:solidFill>
                  <a:schemeClr val="lt2"/>
                </a:solidFill>
              </a:rPr>
              <a:t>Classe</a:t>
            </a:r>
            <a:r>
              <a:rPr lang="fr"/>
              <a:t>	                                                        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0774" l="2932" r="42360" t="29585"/>
          <a:stretch/>
        </p:blipFill>
        <p:spPr>
          <a:xfrm>
            <a:off x="44525" y="2571750"/>
            <a:ext cx="500247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5852" l="2154" r="41599" t="16223"/>
          <a:stretch/>
        </p:blipFill>
        <p:spPr>
          <a:xfrm>
            <a:off x="3748175" y="96475"/>
            <a:ext cx="5143502" cy="400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369700" y="481900"/>
            <a:ext cx="15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20"/>
              <a:t>        </a:t>
            </a:r>
            <a:r>
              <a:rPr lang="fr" sz="1420">
                <a:solidFill>
                  <a:schemeClr val="lt2"/>
                </a:solidFill>
              </a:rPr>
              <a:t>Classe</a:t>
            </a:r>
            <a:endParaRPr sz="1420">
              <a:solidFill>
                <a:schemeClr val="lt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07825" y="481900"/>
            <a:ext cx="19224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919" l="11840" r="45870" t="5333"/>
          <a:stretch/>
        </p:blipFill>
        <p:spPr>
          <a:xfrm>
            <a:off x="4965400" y="44001"/>
            <a:ext cx="4141526" cy="488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21153" l="9609" r="51185" t="49408"/>
          <a:stretch/>
        </p:blipFill>
        <p:spPr>
          <a:xfrm>
            <a:off x="14826" y="828150"/>
            <a:ext cx="4892650" cy="2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Classe main.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6469" l="6279" r="41526" t="18511"/>
          <a:stretch/>
        </p:blipFill>
        <p:spPr>
          <a:xfrm>
            <a:off x="367000" y="927750"/>
            <a:ext cx="5973874" cy="4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