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2"/>
  </p:notesMasterIdLst>
  <p:sldIdLst>
    <p:sldId id="256" r:id="rId2"/>
    <p:sldId id="257" r:id="rId3"/>
    <p:sldId id="262" r:id="rId4"/>
    <p:sldId id="258" r:id="rId5"/>
    <p:sldId id="267" r:id="rId6"/>
    <p:sldId id="260" r:id="rId7"/>
    <p:sldId id="268" r:id="rId8"/>
    <p:sldId id="261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897FD-EEF4-4B28-98FE-251260B0114C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36E8D-2DBB-483F-894A-B015351BB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95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36E8D-2DBB-483F-894A-B015351BBE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74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676F-ECBE-4E25-960A-08F4F0E42B8D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E9A9-D844-415D-83A6-ABB3D16E6C2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104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676F-ECBE-4E25-960A-08F4F0E42B8D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E9A9-D844-415D-83A6-ABB3D16E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7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676F-ECBE-4E25-960A-08F4F0E42B8D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E9A9-D844-415D-83A6-ABB3D16E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0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676F-ECBE-4E25-960A-08F4F0E42B8D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E9A9-D844-415D-83A6-ABB3D16E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7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676F-ECBE-4E25-960A-08F4F0E42B8D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E9A9-D844-415D-83A6-ABB3D16E6C2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49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676F-ECBE-4E25-960A-08F4F0E42B8D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E9A9-D844-415D-83A6-ABB3D16E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1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676F-ECBE-4E25-960A-08F4F0E42B8D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E9A9-D844-415D-83A6-ABB3D16E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1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676F-ECBE-4E25-960A-08F4F0E42B8D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E9A9-D844-415D-83A6-ABB3D16E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4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676F-ECBE-4E25-960A-08F4F0E42B8D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E9A9-D844-415D-83A6-ABB3D16E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1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2D676F-ECBE-4E25-960A-08F4F0E42B8D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B4E9A9-D844-415D-83A6-ABB3D16E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7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676F-ECBE-4E25-960A-08F4F0E42B8D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E9A9-D844-415D-83A6-ABB3D16E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1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2D676F-ECBE-4E25-960A-08F4F0E42B8D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8B4E9A9-D844-415D-83A6-ABB3D16E6C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68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" y="-82310"/>
            <a:ext cx="12192000" cy="68580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491803" y="729551"/>
            <a:ext cx="9208394" cy="2060619"/>
          </a:xfrm>
          <a:prstGeom prst="roundRect">
            <a:avLst/>
          </a:prstGeom>
          <a:blipFill dpi="0" rotWithShape="1">
            <a:blip r:embed="rId3">
              <a:alphaModFix amt="64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65161" y="1081095"/>
            <a:ext cx="92083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Chào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mừng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Lightning Bolt 7"/>
          <p:cNvSpPr/>
          <p:nvPr/>
        </p:nvSpPr>
        <p:spPr>
          <a:xfrm>
            <a:off x="5400541" y="4769280"/>
            <a:ext cx="1390918" cy="1812701"/>
          </a:xfrm>
          <a:prstGeom prst="lightningBol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perspectiveRelaxed" fov="0">
              <a:rot lat="0" lon="0" rev="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31831" y="3708746"/>
            <a:ext cx="80750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Thundersearch</a:t>
            </a:r>
            <a:endParaRPr lang="en-US" sz="6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80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err="1" smtClean="0">
                <a:solidFill>
                  <a:srgbClr val="FF0000"/>
                </a:solidFill>
              </a:rPr>
              <a:t>Mời</a:t>
            </a:r>
            <a:r>
              <a:rPr lang="en-US" sz="6000" dirty="0" smtClean="0">
                <a:solidFill>
                  <a:srgbClr val="FF0000"/>
                </a:solidFill>
              </a:rPr>
              <a:t> </a:t>
            </a:r>
            <a:r>
              <a:rPr lang="en-US" sz="6000" dirty="0" err="1" smtClean="0">
                <a:solidFill>
                  <a:srgbClr val="FF0000"/>
                </a:solidFill>
              </a:rPr>
              <a:t>giám</a:t>
            </a:r>
            <a:r>
              <a:rPr lang="en-US" sz="6000" dirty="0" smtClean="0">
                <a:solidFill>
                  <a:srgbClr val="FF0000"/>
                </a:solidFill>
              </a:rPr>
              <a:t> </a:t>
            </a:r>
            <a:r>
              <a:rPr lang="en-US" sz="6000" dirty="0" err="1" smtClean="0">
                <a:solidFill>
                  <a:srgbClr val="FF0000"/>
                </a:solidFill>
              </a:rPr>
              <a:t>khảo</a:t>
            </a:r>
            <a:r>
              <a:rPr lang="en-US" sz="6000" dirty="0" smtClean="0">
                <a:solidFill>
                  <a:srgbClr val="FF0000"/>
                </a:solidFill>
              </a:rPr>
              <a:t> </a:t>
            </a:r>
            <a:r>
              <a:rPr lang="en-US" sz="6000" dirty="0" err="1" smtClean="0">
                <a:solidFill>
                  <a:srgbClr val="FF0000"/>
                </a:solidFill>
              </a:rPr>
              <a:t>và</a:t>
            </a:r>
            <a:r>
              <a:rPr lang="en-US" sz="6000" dirty="0" smtClean="0">
                <a:solidFill>
                  <a:srgbClr val="FF0000"/>
                </a:solidFill>
              </a:rPr>
              <a:t> </a:t>
            </a:r>
            <a:r>
              <a:rPr lang="en-US" sz="6000" dirty="0" err="1" smtClean="0">
                <a:solidFill>
                  <a:srgbClr val="FF0000"/>
                </a:solidFill>
              </a:rPr>
              <a:t>các</a:t>
            </a:r>
            <a:r>
              <a:rPr lang="en-US" sz="6000" dirty="0" smtClean="0">
                <a:solidFill>
                  <a:srgbClr val="FF0000"/>
                </a:solidFill>
              </a:rPr>
              <a:t> </a:t>
            </a:r>
            <a:r>
              <a:rPr lang="en-US" sz="6000" dirty="0" err="1" smtClean="0">
                <a:solidFill>
                  <a:srgbClr val="FF0000"/>
                </a:solidFill>
              </a:rPr>
              <a:t>bạn</a:t>
            </a:r>
            <a:r>
              <a:rPr lang="en-US" sz="6000" dirty="0" smtClean="0">
                <a:solidFill>
                  <a:srgbClr val="FF0000"/>
                </a:solidFill>
              </a:rPr>
              <a:t> </a:t>
            </a:r>
            <a:r>
              <a:rPr lang="en-US" sz="6000" dirty="0" err="1" smtClean="0">
                <a:solidFill>
                  <a:srgbClr val="FF0000"/>
                </a:solidFill>
              </a:rPr>
              <a:t>đặt</a:t>
            </a:r>
            <a:r>
              <a:rPr lang="en-US" sz="6000" dirty="0" smtClean="0">
                <a:solidFill>
                  <a:srgbClr val="FF0000"/>
                </a:solidFill>
              </a:rPr>
              <a:t> </a:t>
            </a:r>
            <a:r>
              <a:rPr lang="en-US" sz="6000" dirty="0" err="1" smtClean="0">
                <a:solidFill>
                  <a:srgbClr val="FF0000"/>
                </a:solidFill>
              </a:rPr>
              <a:t>câu</a:t>
            </a:r>
            <a:r>
              <a:rPr lang="en-US" sz="6000" dirty="0" smtClean="0">
                <a:solidFill>
                  <a:srgbClr val="FF0000"/>
                </a:solidFill>
              </a:rPr>
              <a:t> </a:t>
            </a:r>
            <a:r>
              <a:rPr lang="en-US" sz="6000" dirty="0" err="1" smtClean="0">
                <a:solidFill>
                  <a:srgbClr val="FF0000"/>
                </a:solidFill>
              </a:rPr>
              <a:t>hỏi</a:t>
            </a:r>
            <a:endParaRPr lang="en-US" sz="6000" dirty="0" smtClean="0">
              <a:solidFill>
                <a:srgbClr val="FF0000"/>
              </a:solidFill>
            </a:endParaRPr>
          </a:p>
          <a:p>
            <a:pPr algn="ctr"/>
            <a:r>
              <a:rPr lang="en-US" sz="60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40633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738"/>
            <a:ext cx="12192000" cy="6922738"/>
          </a:xfrm>
        </p:spPr>
      </p:pic>
      <p:sp>
        <p:nvSpPr>
          <p:cNvPr id="3" name="TextBox 2"/>
          <p:cNvSpPr txBox="1"/>
          <p:nvPr/>
        </p:nvSpPr>
        <p:spPr>
          <a:xfrm>
            <a:off x="3181883" y="-9562"/>
            <a:ext cx="57310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6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6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endParaRPr lang="en-US" sz="6600" dirty="0">
              <a:solidFill>
                <a:schemeClr val="accent6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099" y="1471739"/>
            <a:ext cx="3430069" cy="4056845"/>
          </a:xfrm>
          <a:prstGeom prst="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32933" y="1462406"/>
            <a:ext cx="3429000" cy="4056845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268507" y="1471739"/>
            <a:ext cx="3429000" cy="4056845"/>
          </a:xfrm>
          <a:prstGeom prst="rect">
            <a:avLst/>
          </a:prstGeom>
          <a:solidFill>
            <a:srgbClr val="92D05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5706" y="2264650"/>
            <a:ext cx="34300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Tuổi</a:t>
            </a:r>
            <a:r>
              <a:rPr lang="vi-VN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: </a:t>
            </a:r>
            <a:r>
              <a:rPr lang="vi-VN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14</a:t>
            </a:r>
          </a:p>
          <a:p>
            <a:r>
              <a:rPr lang="vi-VN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Sở thích: Chơi bóng rổ.</a:t>
            </a:r>
            <a:endParaRPr lang="en-US" sz="20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vi-VN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Trường</a:t>
            </a:r>
            <a:r>
              <a:rPr lang="vi-VN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 học: Lương Thế </a:t>
            </a:r>
            <a:endParaRPr lang="en-US" sz="20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vi-VN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Vin</a:t>
            </a:r>
            <a:r>
              <a:rPr 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endParaRPr lang="vi-VN" sz="2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vi-VN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Địa</a:t>
            </a:r>
            <a:r>
              <a:rPr lang="vi-VN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 chỉ: 62 Kim Mã </a:t>
            </a:r>
            <a:endParaRPr lang="en-US" sz="20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vi-VN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Thượng.</a:t>
            </a:r>
            <a:endParaRPr lang="vi-VN" sz="2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26733" y="1983346"/>
            <a:ext cx="308771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           </a:t>
            </a:r>
            <a:r>
              <a:rPr lang="vi-VN" dirty="0" smtClean="0"/>
              <a:t> </a:t>
            </a:r>
            <a:endParaRPr lang="en-US" dirty="0" smtClean="0"/>
          </a:p>
          <a:p>
            <a:r>
              <a:rPr lang="vi-VN" sz="2000" dirty="0" smtClean="0"/>
              <a:t>Tuổi: 12.</a:t>
            </a:r>
            <a:endParaRPr lang="en-US" sz="2000" dirty="0" smtClean="0"/>
          </a:p>
          <a:p>
            <a:r>
              <a:rPr lang="vi-VN" sz="2000" dirty="0" smtClean="0"/>
              <a:t>Sở</a:t>
            </a:r>
            <a:r>
              <a:rPr lang="vi-VN" sz="2000" dirty="0"/>
              <a:t> thích: Chơi bóng </a:t>
            </a:r>
            <a:r>
              <a:rPr lang="vi-VN" sz="2000" dirty="0" smtClean="0"/>
              <a:t>đá</a:t>
            </a:r>
            <a:endParaRPr lang="en-US" sz="2000" dirty="0" smtClean="0"/>
          </a:p>
          <a:p>
            <a:r>
              <a:rPr lang="vi-VN" sz="2000" dirty="0" smtClean="0"/>
              <a:t>Trường</a:t>
            </a:r>
            <a:r>
              <a:rPr lang="vi-VN" sz="2000" dirty="0"/>
              <a:t> học: THCS Cổ </a:t>
            </a:r>
            <a:r>
              <a:rPr lang="vi-VN" sz="2000" dirty="0" smtClean="0"/>
              <a:t>Bi</a:t>
            </a:r>
            <a:endParaRPr lang="en-US" sz="2000" dirty="0" smtClean="0"/>
          </a:p>
          <a:p>
            <a:r>
              <a:rPr lang="vi-VN" sz="2000" dirty="0" smtClean="0"/>
              <a:t>Địa</a:t>
            </a:r>
            <a:r>
              <a:rPr lang="vi-VN" sz="2000" dirty="0"/>
              <a:t> chỉ: Cổ Bi, Gia Lâm, Hà Nội, Việt Nam</a:t>
            </a:r>
            <a:r>
              <a:rPr lang="vi-VN" sz="2000" dirty="0" smtClean="0"/>
              <a:t>.</a:t>
            </a:r>
            <a:endParaRPr lang="vi-VN" sz="2000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2276" y="1690688"/>
            <a:ext cx="3156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Trần</a:t>
            </a:r>
            <a:r>
              <a:rPr lang="en-US" sz="3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 </a:t>
            </a:r>
            <a:r>
              <a:rPr lang="en-US" sz="36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Quốc</a:t>
            </a:r>
            <a:r>
              <a:rPr lang="en-US" sz="3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 </a:t>
            </a:r>
            <a:r>
              <a:rPr lang="en-US" sz="36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Lộc</a:t>
            </a:r>
            <a:endParaRPr lang="en-US" sz="36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04502" y="1693032"/>
            <a:ext cx="3160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Đỗ</a:t>
            </a:r>
            <a:r>
              <a:rPr lang="en-US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Trung</a:t>
            </a:r>
            <a:r>
              <a:rPr lang="en-US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Hiếu</a:t>
            </a:r>
            <a:endParaRPr lang="en-US" sz="36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67697" y="2337019"/>
            <a:ext cx="34298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solidFill>
                  <a:srgbClr val="FFFF00"/>
                </a:solidFill>
              </a:rPr>
              <a:t>Tuổi: </a:t>
            </a:r>
            <a:r>
              <a:rPr lang="vi-VN" sz="2000" dirty="0" smtClean="0">
                <a:solidFill>
                  <a:srgbClr val="FFFF00"/>
                </a:solidFill>
              </a:rPr>
              <a:t>12</a:t>
            </a:r>
            <a:r>
              <a:rPr lang="en-US" sz="2000" dirty="0" smtClean="0">
                <a:solidFill>
                  <a:srgbClr val="FFFF00"/>
                </a:solidFill>
              </a:rPr>
              <a:t>.</a:t>
            </a:r>
          </a:p>
          <a:p>
            <a:r>
              <a:rPr lang="en-US" sz="2000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smtClean="0">
                <a:solidFill>
                  <a:srgbClr val="FFFF00"/>
                </a:solidFill>
              </a:rPr>
              <a:t>thích</a:t>
            </a:r>
            <a:r>
              <a:rPr lang="vi-VN" sz="2000" dirty="0">
                <a:solidFill>
                  <a:srgbClr val="FFFF00"/>
                </a:solidFill>
              </a:rPr>
              <a:t>: chơi </a:t>
            </a:r>
            <a:r>
              <a:rPr lang="vi-VN" sz="2000" dirty="0" smtClean="0">
                <a:solidFill>
                  <a:srgbClr val="FFFF00"/>
                </a:solidFill>
              </a:rPr>
              <a:t>game,bóng</a:t>
            </a:r>
            <a:r>
              <a:rPr lang="vi-VN" sz="2000" dirty="0">
                <a:solidFill>
                  <a:srgbClr val="FFFF00"/>
                </a:solidFill>
              </a:rPr>
              <a:t> </a:t>
            </a:r>
            <a:r>
              <a:rPr lang="vi-VN" sz="2000" dirty="0" smtClean="0">
                <a:solidFill>
                  <a:srgbClr val="FFFF00"/>
                </a:solidFill>
              </a:rPr>
              <a:t>rổ</a:t>
            </a:r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vi-VN" sz="2000" dirty="0" smtClean="0">
                <a:solidFill>
                  <a:srgbClr val="FFFF00"/>
                </a:solidFill>
              </a:rPr>
              <a:t>Trường</a:t>
            </a:r>
            <a:r>
              <a:rPr lang="vi-VN" sz="2000" dirty="0">
                <a:solidFill>
                  <a:srgbClr val="FFFF00"/>
                </a:solidFill>
              </a:rPr>
              <a:t> </a:t>
            </a:r>
            <a:r>
              <a:rPr lang="vi-VN" sz="2000" dirty="0" smtClean="0">
                <a:solidFill>
                  <a:srgbClr val="FFFF00"/>
                </a:solidFill>
              </a:rPr>
              <a:t>học:THCS</a:t>
            </a:r>
            <a:r>
              <a:rPr lang="vi-VN" sz="2000" dirty="0">
                <a:solidFill>
                  <a:srgbClr val="FFFF00"/>
                </a:solidFill>
              </a:rPr>
              <a:t> </a:t>
            </a:r>
            <a:r>
              <a:rPr lang="vi-VN" sz="2000" dirty="0" smtClean="0">
                <a:solidFill>
                  <a:srgbClr val="FFFF00"/>
                </a:solidFill>
              </a:rPr>
              <a:t>Nghĩa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vi-VN" sz="2000" dirty="0" smtClean="0">
                <a:solidFill>
                  <a:srgbClr val="FFFF00"/>
                </a:solidFill>
              </a:rPr>
              <a:t>Tân</a:t>
            </a:r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vi-VN" sz="2000" dirty="0" smtClean="0">
                <a:solidFill>
                  <a:srgbClr val="FFFF00"/>
                </a:solidFill>
              </a:rPr>
              <a:t>Địa</a:t>
            </a:r>
            <a:r>
              <a:rPr lang="vi-VN" sz="2000" dirty="0">
                <a:solidFill>
                  <a:srgbClr val="FFFF00"/>
                </a:solidFill>
              </a:rPr>
              <a:t> chỉ: Ngõ 35 Lê Đức Thọ,Hà Nội, Việt Nam.</a:t>
            </a:r>
          </a:p>
          <a:p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67697" y="1649097"/>
            <a:ext cx="38829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err="1">
                <a:solidFill>
                  <a:schemeClr val="bg1"/>
                </a:solidFill>
              </a:rPr>
              <a:t>Nguyễn</a:t>
            </a:r>
            <a:r>
              <a:rPr lang="en-US" sz="3400" dirty="0">
                <a:solidFill>
                  <a:schemeClr val="bg1"/>
                </a:solidFill>
              </a:rPr>
              <a:t> </a:t>
            </a:r>
            <a:r>
              <a:rPr lang="en-US" sz="3400" dirty="0" err="1">
                <a:solidFill>
                  <a:schemeClr val="bg1"/>
                </a:solidFill>
              </a:rPr>
              <a:t>Việt</a:t>
            </a:r>
            <a:r>
              <a:rPr lang="en-US" sz="3400" dirty="0">
                <a:solidFill>
                  <a:schemeClr val="bg1"/>
                </a:solidFill>
              </a:rPr>
              <a:t> </a:t>
            </a:r>
            <a:r>
              <a:rPr lang="en-US" sz="3400" dirty="0" err="1">
                <a:solidFill>
                  <a:schemeClr val="bg1"/>
                </a:solidFill>
              </a:rPr>
              <a:t>Khoa</a:t>
            </a:r>
            <a:endParaRPr lang="en-US" sz="3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061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Quảng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514350" indent="-514350">
              <a:buAutoNum type="arabicPeriod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Virus</a:t>
            </a:r>
          </a:p>
          <a:p>
            <a:pPr marL="514350" indent="-514350">
              <a:buAutoNum type="arabicPeriod"/>
            </a:pP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Mất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Link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lừa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đảo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9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54" y="-1"/>
            <a:ext cx="12203554" cy="6858001"/>
          </a:xfrm>
        </p:spPr>
      </p:pic>
      <p:sp>
        <p:nvSpPr>
          <p:cNvPr id="5" name="TextBox 4"/>
          <p:cNvSpPr txBox="1"/>
          <p:nvPr/>
        </p:nvSpPr>
        <p:spPr>
          <a:xfrm>
            <a:off x="6774287" y="365125"/>
            <a:ext cx="499861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 smtClean="0">
                <a:solidFill>
                  <a:schemeClr val="bg1"/>
                </a:solidFill>
              </a:rPr>
              <a:t>Mục</a:t>
            </a:r>
            <a:r>
              <a:rPr lang="en-US" sz="6000" dirty="0" smtClean="0">
                <a:solidFill>
                  <a:schemeClr val="bg1"/>
                </a:solidFill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</a:rPr>
              <a:t>đích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smtClean="0">
                <a:solidFill>
                  <a:schemeClr val="bg1"/>
                </a:solidFill>
              </a:rPr>
              <a:t>           </a:t>
            </a:r>
            <a:r>
              <a:rPr lang="en-US" sz="4400" dirty="0" err="1" smtClean="0">
                <a:solidFill>
                  <a:schemeClr val="bg1"/>
                </a:solidFill>
              </a:rPr>
              <a:t>của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trang</a:t>
            </a:r>
            <a:r>
              <a:rPr lang="en-US" sz="4400" dirty="0" smtClean="0">
                <a:solidFill>
                  <a:schemeClr val="bg1"/>
                </a:solidFill>
              </a:rPr>
              <a:t> web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1554" y="2641866"/>
            <a:ext cx="12203554" cy="3179385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608" y="3090930"/>
            <a:ext cx="1141229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err="1" smtClean="0"/>
              <a:t>Đây</a:t>
            </a:r>
            <a:r>
              <a:rPr lang="en-US" sz="4000" dirty="0" smtClean="0"/>
              <a:t> </a:t>
            </a:r>
            <a:r>
              <a:rPr lang="en-US" sz="4000" dirty="0" err="1" smtClean="0"/>
              <a:t>là</a:t>
            </a:r>
            <a:r>
              <a:rPr lang="en-US" sz="4000" dirty="0" smtClean="0"/>
              <a:t> </a:t>
            </a:r>
            <a:r>
              <a:rPr lang="en-US" sz="4000" dirty="0" err="1" smtClean="0"/>
              <a:t>một</a:t>
            </a:r>
            <a:r>
              <a:rPr lang="en-US" sz="4000" dirty="0" smtClean="0"/>
              <a:t> </a:t>
            </a:r>
            <a:r>
              <a:rPr lang="en-US" sz="4000" dirty="0" err="1" smtClean="0"/>
              <a:t>trang</a:t>
            </a:r>
            <a:r>
              <a:rPr lang="en-US" sz="4000" dirty="0" smtClean="0"/>
              <a:t> web </a:t>
            </a:r>
            <a:r>
              <a:rPr lang="en-US" sz="4000" dirty="0" err="1" smtClean="0"/>
              <a:t>giúp</a:t>
            </a:r>
            <a:r>
              <a:rPr lang="en-US" sz="4000" dirty="0" smtClean="0"/>
              <a:t> </a:t>
            </a:r>
            <a:r>
              <a:rPr lang="en-US" sz="4000" dirty="0" err="1" smtClean="0"/>
              <a:t>tìm</a:t>
            </a:r>
            <a:r>
              <a:rPr lang="en-US" sz="4000" dirty="0" smtClean="0"/>
              <a:t> </a:t>
            </a:r>
            <a:r>
              <a:rPr lang="en-US" sz="4000" dirty="0" err="1" smtClean="0"/>
              <a:t>kiếm</a:t>
            </a:r>
            <a:r>
              <a:rPr lang="en-US" sz="4000" dirty="0" smtClean="0"/>
              <a:t>, </a:t>
            </a:r>
            <a:r>
              <a:rPr lang="en-US" sz="4000" dirty="0" err="1" smtClean="0"/>
              <a:t>tìm</a:t>
            </a:r>
            <a:r>
              <a:rPr lang="en-US" sz="4000" dirty="0" smtClean="0"/>
              <a:t> </a:t>
            </a:r>
            <a:r>
              <a:rPr lang="en-US" sz="4000" dirty="0" err="1" smtClean="0"/>
              <a:t>hiểu</a:t>
            </a:r>
            <a:r>
              <a:rPr lang="en-US" sz="4000" dirty="0" smtClean="0"/>
              <a:t> </a:t>
            </a:r>
            <a:r>
              <a:rPr lang="en-US" sz="4000" dirty="0" err="1" smtClean="0"/>
              <a:t>các</a:t>
            </a:r>
            <a:r>
              <a:rPr lang="en-US" sz="4000" dirty="0" smtClean="0"/>
              <a:t> </a:t>
            </a:r>
            <a:r>
              <a:rPr lang="en-US" sz="4000" dirty="0" err="1" smtClean="0"/>
              <a:t>thông</a:t>
            </a:r>
            <a:r>
              <a:rPr lang="en-US" sz="4000" dirty="0" smtClean="0"/>
              <a:t> tin </a:t>
            </a:r>
            <a:r>
              <a:rPr lang="en-US" sz="4000" dirty="0" err="1" smtClean="0"/>
              <a:t>và</a:t>
            </a:r>
            <a:r>
              <a:rPr lang="en-US" sz="4000" dirty="0" smtClean="0"/>
              <a:t> </a:t>
            </a:r>
            <a:r>
              <a:rPr lang="en-US" sz="4000" dirty="0" err="1" smtClean="0"/>
              <a:t>nội</a:t>
            </a:r>
            <a:r>
              <a:rPr lang="en-US" sz="4000" dirty="0" smtClean="0"/>
              <a:t> dung </a:t>
            </a:r>
            <a:r>
              <a:rPr lang="en-US" sz="4000" dirty="0" err="1" smtClean="0"/>
              <a:t>về</a:t>
            </a:r>
            <a:r>
              <a:rPr lang="en-US" sz="4000" dirty="0" smtClean="0"/>
              <a:t> game </a:t>
            </a:r>
            <a:r>
              <a:rPr lang="en-US" sz="4000" dirty="0" err="1" smtClean="0"/>
              <a:t>một</a:t>
            </a:r>
            <a:r>
              <a:rPr lang="en-US" sz="4000" dirty="0" smtClean="0"/>
              <a:t> </a:t>
            </a:r>
            <a:r>
              <a:rPr lang="en-US" sz="4000" dirty="0" err="1" smtClean="0"/>
              <a:t>cách</a:t>
            </a:r>
            <a:r>
              <a:rPr lang="en-US" sz="4000" dirty="0" smtClean="0"/>
              <a:t> </a:t>
            </a:r>
            <a:r>
              <a:rPr lang="en-US" sz="4000" dirty="0" err="1" smtClean="0"/>
              <a:t>nhanh</a:t>
            </a:r>
            <a:r>
              <a:rPr lang="en-US" sz="4000" dirty="0" smtClean="0"/>
              <a:t> </a:t>
            </a:r>
            <a:r>
              <a:rPr lang="en-US" sz="4000" dirty="0" err="1" smtClean="0"/>
              <a:t>và</a:t>
            </a:r>
            <a:r>
              <a:rPr lang="en-US" sz="4000" dirty="0" smtClean="0"/>
              <a:t> </a:t>
            </a:r>
            <a:r>
              <a:rPr lang="en-US" sz="4000" dirty="0" err="1" smtClean="0"/>
              <a:t>chính</a:t>
            </a:r>
            <a:r>
              <a:rPr lang="en-US" sz="4000" dirty="0" smtClean="0"/>
              <a:t> </a:t>
            </a:r>
            <a:r>
              <a:rPr lang="en-US" sz="4000" dirty="0" err="1" smtClean="0"/>
              <a:t>xác</a:t>
            </a:r>
            <a:r>
              <a:rPr lang="en-US" sz="4000" dirty="0" smtClean="0"/>
              <a:t>. Cho </a:t>
            </a:r>
            <a:r>
              <a:rPr lang="en-US" sz="4000" dirty="0" err="1" smtClean="0"/>
              <a:t>những</a:t>
            </a:r>
            <a:r>
              <a:rPr lang="en-US" sz="4000" dirty="0" smtClean="0"/>
              <a:t> </a:t>
            </a:r>
            <a:r>
              <a:rPr lang="en-US" sz="4000" dirty="0" err="1" smtClean="0"/>
              <a:t>đường</a:t>
            </a:r>
            <a:r>
              <a:rPr lang="en-US" sz="4000" dirty="0" smtClean="0"/>
              <a:t> link </a:t>
            </a:r>
            <a:r>
              <a:rPr lang="en-US" sz="4000" dirty="0" err="1" smtClean="0"/>
              <a:t>tải</a:t>
            </a:r>
            <a:r>
              <a:rPr lang="en-US" sz="4000" dirty="0" smtClean="0"/>
              <a:t> game </a:t>
            </a:r>
            <a:r>
              <a:rPr lang="en-US" sz="4000" dirty="0" err="1" smtClean="0"/>
              <a:t>nhanh</a:t>
            </a:r>
            <a:r>
              <a:rPr lang="en-US" sz="4000" dirty="0" smtClean="0"/>
              <a:t> </a:t>
            </a:r>
            <a:r>
              <a:rPr lang="en-US" sz="4000" dirty="0" err="1" smtClean="0"/>
              <a:t>và</a:t>
            </a:r>
            <a:r>
              <a:rPr lang="en-US" sz="4000" dirty="0" smtClean="0"/>
              <a:t> </a:t>
            </a:r>
            <a:r>
              <a:rPr lang="en-US" sz="4000" dirty="0" err="1" smtClean="0"/>
              <a:t>có</a:t>
            </a:r>
            <a:r>
              <a:rPr lang="en-US" sz="4000" dirty="0" smtClean="0"/>
              <a:t> </a:t>
            </a:r>
            <a:r>
              <a:rPr lang="en-US" sz="4000" dirty="0" err="1" smtClean="0"/>
              <a:t>bản</a:t>
            </a:r>
            <a:r>
              <a:rPr lang="en-US" sz="4000" dirty="0" smtClean="0"/>
              <a:t> </a:t>
            </a:r>
            <a:r>
              <a:rPr lang="en-US" sz="4000" dirty="0" err="1" smtClean="0"/>
              <a:t>quyền</a:t>
            </a:r>
            <a:r>
              <a:rPr lang="en-US" sz="4000" dirty="0" smtClean="0"/>
              <a:t>.</a:t>
            </a:r>
          </a:p>
          <a:p>
            <a:pPr algn="just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839175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/>
          <p:cNvSpPr txBox="1"/>
          <p:nvPr/>
        </p:nvSpPr>
        <p:spPr>
          <a:xfrm>
            <a:off x="463640" y="398026"/>
            <a:ext cx="3258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 smtClean="0">
                <a:solidFill>
                  <a:srgbClr val="FF0000"/>
                </a:solidFill>
              </a:rPr>
              <a:t>Ưu</a:t>
            </a:r>
            <a:r>
              <a:rPr lang="en-US" sz="6000" dirty="0" smtClean="0">
                <a:solidFill>
                  <a:srgbClr val="FF0000"/>
                </a:solidFill>
              </a:rPr>
              <a:t> </a:t>
            </a:r>
            <a:r>
              <a:rPr lang="en-US" sz="6000" dirty="0" err="1" smtClean="0">
                <a:solidFill>
                  <a:srgbClr val="FF0000"/>
                </a:solidFill>
              </a:rPr>
              <a:t>điểm</a:t>
            </a:r>
            <a:r>
              <a:rPr lang="en-US" sz="6000" dirty="0" smtClean="0">
                <a:solidFill>
                  <a:srgbClr val="FF0000"/>
                </a:solidFill>
              </a:rPr>
              <a:t> </a:t>
            </a:r>
            <a:r>
              <a:rPr lang="en-US" sz="6000" dirty="0" err="1" smtClean="0">
                <a:solidFill>
                  <a:srgbClr val="FF0000"/>
                </a:solidFill>
              </a:rPr>
              <a:t>của</a:t>
            </a:r>
            <a:r>
              <a:rPr lang="en-US" sz="6000" dirty="0" smtClean="0">
                <a:solidFill>
                  <a:srgbClr val="FF0000"/>
                </a:solidFill>
              </a:rPr>
              <a:t> </a:t>
            </a:r>
            <a:r>
              <a:rPr lang="en-US" sz="6000" dirty="0" err="1" smtClean="0">
                <a:solidFill>
                  <a:srgbClr val="FF0000"/>
                </a:solidFill>
              </a:rPr>
              <a:t>trang</a:t>
            </a:r>
            <a:r>
              <a:rPr lang="en-US" sz="6000" dirty="0" smtClean="0">
                <a:solidFill>
                  <a:srgbClr val="FF0000"/>
                </a:solidFill>
              </a:rPr>
              <a:t> web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4588" y="609600"/>
            <a:ext cx="564094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1.Tốc </a:t>
            </a:r>
            <a:r>
              <a:rPr lang="en-US" sz="3600" dirty="0" err="1" smtClean="0">
                <a:solidFill>
                  <a:schemeClr val="bg1"/>
                </a:solidFill>
              </a:rPr>
              <a:t>độ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tải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nhanh</a:t>
            </a:r>
            <a:r>
              <a:rPr lang="en-US" sz="3600" dirty="0" smtClean="0">
                <a:solidFill>
                  <a:schemeClr val="bg1"/>
                </a:solidFill>
              </a:rPr>
              <a:t>, </a:t>
            </a:r>
            <a:r>
              <a:rPr lang="en-US" sz="3600" dirty="0" err="1" smtClean="0">
                <a:solidFill>
                  <a:schemeClr val="bg1"/>
                </a:solidFill>
              </a:rPr>
              <a:t>không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có</a:t>
            </a:r>
            <a:r>
              <a:rPr lang="en-US" sz="3600" dirty="0" smtClean="0">
                <a:solidFill>
                  <a:schemeClr val="bg1"/>
                </a:solidFill>
              </a:rPr>
              <a:t> virus, </a:t>
            </a:r>
            <a:r>
              <a:rPr lang="en-US" sz="3600" dirty="0" err="1" smtClean="0">
                <a:solidFill>
                  <a:schemeClr val="bg1"/>
                </a:solidFill>
              </a:rPr>
              <a:t>không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có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quảng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cáo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2,Giao </a:t>
            </a:r>
            <a:r>
              <a:rPr lang="en-US" sz="3600" dirty="0" err="1" smtClean="0">
                <a:solidFill>
                  <a:schemeClr val="bg1"/>
                </a:solidFill>
              </a:rPr>
              <a:t>diện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đơn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giản</a:t>
            </a:r>
            <a:r>
              <a:rPr lang="en-US" sz="3600" dirty="0" smtClean="0">
                <a:solidFill>
                  <a:schemeClr val="bg1"/>
                </a:solidFill>
              </a:rPr>
              <a:t>, </a:t>
            </a:r>
            <a:r>
              <a:rPr lang="en-US" sz="3600" dirty="0" err="1" smtClean="0">
                <a:solidFill>
                  <a:schemeClr val="bg1"/>
                </a:solidFill>
              </a:rPr>
              <a:t>dễ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dùng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3.Miễn </a:t>
            </a:r>
            <a:r>
              <a:rPr lang="en-US" sz="3600" dirty="0" err="1" smtClean="0">
                <a:solidFill>
                  <a:schemeClr val="bg1"/>
                </a:solidFill>
              </a:rPr>
              <a:t>phí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với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tất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cả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người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dùng</a:t>
            </a:r>
            <a:endParaRPr lang="en-US" sz="3600" dirty="0" smtClean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4.Đa </a:t>
            </a:r>
            <a:r>
              <a:rPr lang="en-US" sz="3600" dirty="0" err="1" smtClean="0">
                <a:solidFill>
                  <a:schemeClr val="bg1"/>
                </a:solidFill>
              </a:rPr>
              <a:t>dạng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về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ngôn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ngữ</a:t>
            </a:r>
            <a:r>
              <a:rPr lang="en-US" sz="3600" dirty="0" smtClean="0">
                <a:solidFill>
                  <a:schemeClr val="bg1"/>
                </a:solidFill>
              </a:rPr>
              <a:t>, </a:t>
            </a:r>
            <a:r>
              <a:rPr lang="en-US" sz="3600" dirty="0" err="1" smtClean="0">
                <a:solidFill>
                  <a:schemeClr val="bg1"/>
                </a:solidFill>
              </a:rPr>
              <a:t>giúp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người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dùng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trên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thế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giới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có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thể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sử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dụng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00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extBox 2"/>
          <p:cNvSpPr txBox="1"/>
          <p:nvPr/>
        </p:nvSpPr>
        <p:spPr>
          <a:xfrm>
            <a:off x="321972" y="855484"/>
            <a:ext cx="391517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c</a:t>
            </a:r>
            <a:r>
              <a:rPr lang="en-US" sz="2800" dirty="0" err="1" smtClean="0">
                <a:solidFill>
                  <a:schemeClr val="bg1"/>
                </a:solidFill>
              </a:rPr>
              <a:t>húng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em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đã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làm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nó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4400" dirty="0" smtClean="0">
                <a:solidFill>
                  <a:srgbClr val="00B0F0"/>
                </a:solidFill>
              </a:rPr>
              <a:t>NHƯ THẾ NÀO ?</a:t>
            </a:r>
            <a:endParaRPr lang="en-US" sz="4400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33386" y="3774372"/>
            <a:ext cx="425861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Ngôn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ngữ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lập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trình</a:t>
            </a:r>
            <a:r>
              <a:rPr lang="en-US" sz="3200" dirty="0" smtClean="0">
                <a:solidFill>
                  <a:schemeClr val="bg1"/>
                </a:solidFill>
              </a:rPr>
              <a:t>: </a:t>
            </a:r>
            <a:r>
              <a:rPr lang="en-US" sz="3200" dirty="0" err="1" smtClean="0">
                <a:solidFill>
                  <a:schemeClr val="bg1"/>
                </a:solidFill>
              </a:rPr>
              <a:t>HTML,CSS,JavaScript</a:t>
            </a:r>
            <a:r>
              <a:rPr lang="en-US" sz="32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3200" dirty="0" err="1" smtClean="0">
                <a:solidFill>
                  <a:schemeClr val="bg1"/>
                </a:solidFill>
              </a:rPr>
              <a:t>Thời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gian</a:t>
            </a:r>
            <a:r>
              <a:rPr lang="en-US" sz="3200" dirty="0" smtClean="0">
                <a:solidFill>
                  <a:schemeClr val="bg1"/>
                </a:solidFill>
              </a:rPr>
              <a:t>: 4 </a:t>
            </a:r>
            <a:r>
              <a:rPr lang="en-US" sz="3200" dirty="0" err="1" smtClean="0">
                <a:solidFill>
                  <a:schemeClr val="bg1"/>
                </a:solidFill>
              </a:rPr>
              <a:t>tuần</a:t>
            </a:r>
            <a:r>
              <a:rPr lang="en-US" sz="3200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4 </a:t>
            </a:r>
            <a:r>
              <a:rPr lang="en-US" sz="3200" dirty="0" err="1" smtClean="0">
                <a:solidFill>
                  <a:schemeClr val="bg1"/>
                </a:solidFill>
              </a:rPr>
              <a:t>tiếng</a:t>
            </a:r>
            <a:r>
              <a:rPr lang="en-US" sz="3200" dirty="0" smtClean="0">
                <a:solidFill>
                  <a:schemeClr val="bg1"/>
                </a:solidFill>
              </a:rPr>
              <a:t>/</a:t>
            </a:r>
            <a:r>
              <a:rPr lang="en-US" sz="3200" dirty="0" err="1" smtClean="0">
                <a:solidFill>
                  <a:schemeClr val="bg1"/>
                </a:solidFill>
              </a:rPr>
              <a:t>tuần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2602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124" y="-1"/>
            <a:ext cx="12223124" cy="6858001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err="1" smtClean="0">
                <a:solidFill>
                  <a:schemeClr val="bg1"/>
                </a:solidFill>
              </a:rPr>
              <a:t>Kế</a:t>
            </a:r>
            <a:r>
              <a:rPr lang="en-US" sz="7200" dirty="0" smtClean="0">
                <a:solidFill>
                  <a:schemeClr val="bg1"/>
                </a:solidFill>
              </a:rPr>
              <a:t> </a:t>
            </a:r>
            <a:r>
              <a:rPr lang="en-US" sz="7200" dirty="0" err="1" smtClean="0">
                <a:solidFill>
                  <a:schemeClr val="bg1"/>
                </a:solidFill>
              </a:rPr>
              <a:t>hoạch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err="1" smtClean="0">
                <a:solidFill>
                  <a:schemeClr val="bg1"/>
                </a:solidFill>
              </a:rPr>
              <a:t>Chức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năng</a:t>
            </a:r>
            <a:endParaRPr lang="en-US" sz="40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sz="4000" dirty="0" err="1" smtClean="0">
                <a:solidFill>
                  <a:schemeClr val="bg1"/>
                </a:solidFill>
              </a:rPr>
              <a:t>Trang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chủ</a:t>
            </a:r>
            <a:r>
              <a:rPr lang="en-US" sz="4000" dirty="0" smtClean="0">
                <a:solidFill>
                  <a:schemeClr val="bg1"/>
                </a:solidFill>
              </a:rPr>
              <a:t>: </a:t>
            </a:r>
            <a:r>
              <a:rPr lang="en-US" sz="4000" dirty="0" err="1" smtClean="0">
                <a:solidFill>
                  <a:schemeClr val="bg1"/>
                </a:solidFill>
              </a:rPr>
              <a:t>thanh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công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cụ,ngôn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ngữ,trailer</a:t>
            </a:r>
            <a:endParaRPr lang="en-US" sz="40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sz="4000" dirty="0" err="1" smtClean="0">
                <a:solidFill>
                  <a:schemeClr val="bg1"/>
                </a:solidFill>
              </a:rPr>
              <a:t>Trang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phụ</a:t>
            </a:r>
            <a:r>
              <a:rPr lang="en-US" sz="4000" dirty="0" smtClean="0">
                <a:solidFill>
                  <a:schemeClr val="bg1"/>
                </a:solidFill>
              </a:rPr>
              <a:t>: </a:t>
            </a:r>
            <a:r>
              <a:rPr lang="en-US" sz="4000" dirty="0" err="1" smtClean="0">
                <a:solidFill>
                  <a:schemeClr val="bg1"/>
                </a:solidFill>
              </a:rPr>
              <a:t>Thông</a:t>
            </a:r>
            <a:r>
              <a:rPr lang="en-US" sz="4000" dirty="0" smtClean="0">
                <a:solidFill>
                  <a:schemeClr val="bg1"/>
                </a:solidFill>
              </a:rPr>
              <a:t> tin game</a:t>
            </a:r>
          </a:p>
          <a:p>
            <a:pPr marL="0" indent="0">
              <a:buNone/>
            </a:pPr>
            <a:r>
              <a:rPr lang="en-US" sz="4000" dirty="0" err="1" smtClean="0">
                <a:solidFill>
                  <a:schemeClr val="bg1"/>
                </a:solidFill>
              </a:rPr>
              <a:t>Phân</a:t>
            </a:r>
            <a:r>
              <a:rPr lang="en-US" sz="4000" dirty="0" smtClean="0">
                <a:solidFill>
                  <a:schemeClr val="bg1"/>
                </a:solidFill>
              </a:rPr>
              <a:t> chia </a:t>
            </a:r>
            <a:r>
              <a:rPr lang="en-US" sz="4000" dirty="0" err="1" smtClean="0">
                <a:solidFill>
                  <a:schemeClr val="bg1"/>
                </a:solidFill>
              </a:rPr>
              <a:t>công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việc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</a:p>
          <a:p>
            <a:pPr>
              <a:buFontTx/>
              <a:buChar char="-"/>
            </a:pPr>
            <a:r>
              <a:rPr lang="en-US" sz="4000" dirty="0" err="1" smtClean="0">
                <a:solidFill>
                  <a:schemeClr val="bg1"/>
                </a:solidFill>
              </a:rPr>
              <a:t>Hiếu</a:t>
            </a:r>
            <a:r>
              <a:rPr lang="en-US" sz="4000" dirty="0" smtClean="0">
                <a:solidFill>
                  <a:schemeClr val="bg1"/>
                </a:solidFill>
              </a:rPr>
              <a:t>: </a:t>
            </a:r>
            <a:r>
              <a:rPr lang="en-US" sz="4000" dirty="0" err="1" smtClean="0">
                <a:solidFill>
                  <a:schemeClr val="bg1"/>
                </a:solidFill>
              </a:rPr>
              <a:t>làm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trang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chủ</a:t>
            </a:r>
            <a:endParaRPr lang="en-US" sz="40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sz="4000" dirty="0" err="1" smtClean="0">
                <a:solidFill>
                  <a:schemeClr val="bg1"/>
                </a:solidFill>
              </a:rPr>
              <a:t>Lộc</a:t>
            </a:r>
            <a:r>
              <a:rPr lang="en-US" sz="4000" dirty="0" smtClean="0">
                <a:solidFill>
                  <a:schemeClr val="bg1"/>
                </a:solidFill>
              </a:rPr>
              <a:t>: </a:t>
            </a:r>
            <a:r>
              <a:rPr lang="en-US" sz="4000" dirty="0" err="1">
                <a:solidFill>
                  <a:schemeClr val="bg1"/>
                </a:solidFill>
              </a:rPr>
              <a:t>làm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</a:t>
            </a:r>
            <a:r>
              <a:rPr lang="en-US" sz="4000" dirty="0" err="1" smtClean="0">
                <a:solidFill>
                  <a:schemeClr val="bg1"/>
                </a:solidFill>
              </a:rPr>
              <a:t>rang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phụ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của</a:t>
            </a:r>
            <a:r>
              <a:rPr lang="en-US" sz="4000" dirty="0" smtClean="0">
                <a:solidFill>
                  <a:schemeClr val="bg1"/>
                </a:solidFill>
              </a:rPr>
              <a:t> game PUBG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- </a:t>
            </a:r>
            <a:r>
              <a:rPr lang="en-US" sz="4000" dirty="0" err="1" smtClean="0">
                <a:solidFill>
                  <a:schemeClr val="bg1"/>
                </a:solidFill>
              </a:rPr>
              <a:t>Khoa</a:t>
            </a:r>
            <a:r>
              <a:rPr lang="en-US" sz="4000" dirty="0" smtClean="0">
                <a:solidFill>
                  <a:schemeClr val="bg1"/>
                </a:solidFill>
              </a:rPr>
              <a:t>: </a:t>
            </a:r>
            <a:r>
              <a:rPr lang="en-US" sz="4000" dirty="0" err="1" smtClean="0">
                <a:solidFill>
                  <a:schemeClr val="bg1"/>
                </a:solidFill>
              </a:rPr>
              <a:t>làm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trang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phụ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của</a:t>
            </a:r>
            <a:r>
              <a:rPr lang="en-US" sz="4000" dirty="0" smtClean="0">
                <a:solidFill>
                  <a:schemeClr val="bg1"/>
                </a:solidFill>
              </a:rPr>
              <a:t> game </a:t>
            </a:r>
            <a:r>
              <a:rPr lang="en-US" sz="4000" dirty="0" err="1" smtClean="0">
                <a:solidFill>
                  <a:schemeClr val="bg1"/>
                </a:solidFill>
              </a:rPr>
              <a:t>Assasin’s</a:t>
            </a:r>
            <a:r>
              <a:rPr lang="en-US" sz="4000" dirty="0" smtClean="0">
                <a:solidFill>
                  <a:schemeClr val="bg1"/>
                </a:solidFill>
              </a:rPr>
              <a:t> Creed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950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extBox 2"/>
          <p:cNvSpPr txBox="1"/>
          <p:nvPr/>
        </p:nvSpPr>
        <p:spPr>
          <a:xfrm>
            <a:off x="2541431" y="2274838"/>
            <a:ext cx="71091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err="1" smtClean="0">
                <a:solidFill>
                  <a:srgbClr val="FF0000"/>
                </a:solidFill>
              </a:rPr>
              <a:t>Sau</a:t>
            </a:r>
            <a:r>
              <a:rPr lang="en-US" sz="7200" dirty="0" smtClean="0">
                <a:solidFill>
                  <a:srgbClr val="FF0000"/>
                </a:solidFill>
              </a:rPr>
              <a:t> </a:t>
            </a:r>
            <a:r>
              <a:rPr lang="en-US" sz="7200" dirty="0" err="1" smtClean="0">
                <a:solidFill>
                  <a:srgbClr val="FF0000"/>
                </a:solidFill>
              </a:rPr>
              <a:t>đây</a:t>
            </a:r>
            <a:r>
              <a:rPr lang="en-US" sz="7200" dirty="0" smtClean="0">
                <a:solidFill>
                  <a:srgbClr val="FF0000"/>
                </a:solidFill>
              </a:rPr>
              <a:t> </a:t>
            </a:r>
            <a:r>
              <a:rPr lang="en-US" sz="7200" dirty="0" err="1" smtClean="0">
                <a:solidFill>
                  <a:srgbClr val="FF0000"/>
                </a:solidFill>
              </a:rPr>
              <a:t>là</a:t>
            </a:r>
            <a:r>
              <a:rPr lang="en-US" sz="7200" dirty="0" smtClean="0">
                <a:solidFill>
                  <a:srgbClr val="FF0000"/>
                </a:solidFill>
              </a:rPr>
              <a:t> </a:t>
            </a:r>
            <a:r>
              <a:rPr lang="en-US" sz="7200" dirty="0" err="1" smtClean="0">
                <a:solidFill>
                  <a:srgbClr val="FF0000"/>
                </a:solidFill>
              </a:rPr>
              <a:t>trang</a:t>
            </a:r>
            <a:r>
              <a:rPr lang="en-US" sz="7200" dirty="0" smtClean="0">
                <a:solidFill>
                  <a:srgbClr val="FF0000"/>
                </a:solidFill>
              </a:rPr>
              <a:t> web </a:t>
            </a:r>
            <a:r>
              <a:rPr lang="en-US" sz="7200" dirty="0" err="1" smtClean="0">
                <a:solidFill>
                  <a:srgbClr val="FF0000"/>
                </a:solidFill>
              </a:rPr>
              <a:t>của</a:t>
            </a:r>
            <a:r>
              <a:rPr lang="en-US" sz="7200" dirty="0" smtClean="0">
                <a:solidFill>
                  <a:srgbClr val="FF0000"/>
                </a:solidFill>
              </a:rPr>
              <a:t> </a:t>
            </a:r>
            <a:r>
              <a:rPr lang="en-US" sz="7200" dirty="0" err="1" smtClean="0">
                <a:solidFill>
                  <a:srgbClr val="FF0000"/>
                </a:solidFill>
              </a:rPr>
              <a:t>chúng</a:t>
            </a:r>
            <a:r>
              <a:rPr lang="en-US" sz="7200" dirty="0" smtClean="0">
                <a:solidFill>
                  <a:srgbClr val="FF0000"/>
                </a:solidFill>
              </a:rPr>
              <a:t> </a:t>
            </a:r>
            <a:r>
              <a:rPr lang="en-US" sz="7200" dirty="0" err="1" smtClean="0">
                <a:solidFill>
                  <a:srgbClr val="FF0000"/>
                </a:solidFill>
              </a:rPr>
              <a:t>tôi</a:t>
            </a:r>
            <a:endParaRPr 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44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61408"/>
          </a:xfrm>
        </p:spPr>
      </p:pic>
      <p:sp>
        <p:nvSpPr>
          <p:cNvPr id="5" name="TextBox 4"/>
          <p:cNvSpPr txBox="1"/>
          <p:nvPr/>
        </p:nvSpPr>
        <p:spPr>
          <a:xfrm>
            <a:off x="579549" y="631065"/>
            <a:ext cx="78689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 smtClean="0">
                <a:solidFill>
                  <a:srgbClr val="00B0F0"/>
                </a:solidFill>
              </a:rPr>
              <a:t>Tương</a:t>
            </a:r>
            <a:r>
              <a:rPr lang="en-US" sz="6600" dirty="0" smtClean="0">
                <a:solidFill>
                  <a:srgbClr val="00B0F0"/>
                </a:solidFill>
              </a:rPr>
              <a:t> </a:t>
            </a:r>
            <a:r>
              <a:rPr lang="en-US" sz="6600" dirty="0" err="1" smtClean="0">
                <a:solidFill>
                  <a:srgbClr val="00B0F0"/>
                </a:solidFill>
              </a:rPr>
              <a:t>lai</a:t>
            </a:r>
            <a:endParaRPr lang="en-US" sz="6600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3487" y="2743200"/>
            <a:ext cx="105349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-</a:t>
            </a:r>
            <a:r>
              <a:rPr lang="en-US" sz="4400" dirty="0" err="1" smtClean="0">
                <a:solidFill>
                  <a:srgbClr val="FF0000"/>
                </a:solidFill>
              </a:rPr>
              <a:t>Trang</a:t>
            </a:r>
            <a:r>
              <a:rPr lang="en-US" sz="4400" dirty="0" smtClean="0">
                <a:solidFill>
                  <a:srgbClr val="FF0000"/>
                </a:solidFill>
              </a:rPr>
              <a:t> web </a:t>
            </a:r>
            <a:r>
              <a:rPr lang="en-US" sz="4400" dirty="0" err="1" smtClean="0">
                <a:solidFill>
                  <a:srgbClr val="FF0000"/>
                </a:solidFill>
              </a:rPr>
              <a:t>sẽ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có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nhiều</a:t>
            </a:r>
            <a:r>
              <a:rPr lang="en-US" sz="4400" dirty="0" smtClean="0">
                <a:solidFill>
                  <a:srgbClr val="FF0000"/>
                </a:solidFill>
              </a:rPr>
              <a:t> game </a:t>
            </a:r>
            <a:r>
              <a:rPr lang="en-US" sz="4400" dirty="0" err="1" smtClean="0">
                <a:solidFill>
                  <a:srgbClr val="FF0000"/>
                </a:solidFill>
              </a:rPr>
              <a:t>hơn</a:t>
            </a:r>
            <a:endParaRPr lang="en-US" sz="4400" dirty="0" smtClean="0">
              <a:solidFill>
                <a:srgbClr val="FF0000"/>
              </a:solidFill>
            </a:endParaRPr>
          </a:p>
          <a:p>
            <a:r>
              <a:rPr lang="en-US" sz="4400" dirty="0" smtClean="0">
                <a:solidFill>
                  <a:srgbClr val="FF0000"/>
                </a:solidFill>
              </a:rPr>
              <a:t>-</a:t>
            </a:r>
            <a:r>
              <a:rPr lang="en-US" sz="4400" dirty="0" err="1" smtClean="0">
                <a:solidFill>
                  <a:srgbClr val="FF0000"/>
                </a:solidFill>
              </a:rPr>
              <a:t>Đồ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họa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sẽ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đẹp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hơn</a:t>
            </a:r>
            <a:endParaRPr lang="en-US" sz="4400" dirty="0" smtClean="0">
              <a:solidFill>
                <a:srgbClr val="FF0000"/>
              </a:solidFill>
            </a:endParaRPr>
          </a:p>
          <a:p>
            <a:r>
              <a:rPr lang="en-US" sz="4400" dirty="0" smtClean="0">
                <a:solidFill>
                  <a:srgbClr val="FF0000"/>
                </a:solidFill>
              </a:rPr>
              <a:t>-</a:t>
            </a:r>
            <a:r>
              <a:rPr lang="en-US" sz="4400" dirty="0" err="1" smtClean="0">
                <a:solidFill>
                  <a:srgbClr val="FF0000"/>
                </a:solidFill>
              </a:rPr>
              <a:t>Trang</a:t>
            </a:r>
            <a:r>
              <a:rPr lang="en-US" sz="4400" dirty="0" smtClean="0">
                <a:solidFill>
                  <a:srgbClr val="FF0000"/>
                </a:solidFill>
              </a:rPr>
              <a:t> web </a:t>
            </a:r>
            <a:r>
              <a:rPr lang="en-US" sz="4400" dirty="0" err="1" smtClean="0">
                <a:solidFill>
                  <a:srgbClr val="FF0000"/>
                </a:solidFill>
              </a:rPr>
              <a:t>sẽ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chạy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nhanh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hơn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1602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374</TotalTime>
  <Words>237</Words>
  <Application>Microsoft Office PowerPoint</Application>
  <PresentationFormat>Widescreen</PresentationFormat>
  <Paragraphs>55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PowerPoint Presentation</vt:lpstr>
      <vt:lpstr>PowerPoint Presentation</vt:lpstr>
      <vt:lpstr>Vấn đề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 Hieu</dc:creator>
  <cp:lastModifiedBy>Do Hieu</cp:lastModifiedBy>
  <cp:revision>34</cp:revision>
  <dcterms:created xsi:type="dcterms:W3CDTF">2019-12-17T14:26:44Z</dcterms:created>
  <dcterms:modified xsi:type="dcterms:W3CDTF">2019-12-21T12:56:57Z</dcterms:modified>
</cp:coreProperties>
</file>