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slide+xml" PartName="/ppt/slides/slide4.xml"/>
  <Override ContentType="application/vnd.openxmlformats-officedocument.presentationml.tags+xml" PartName="/ppt/tags/tag12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gs+xml" PartName="/ppt/tags/tag13.xml"/>
  <Override ContentType="application/vnd.openxmlformats-officedocument.presentationml.slide+xml" PartName="/ppt/slides/slide8.xml"/>
  <Override ContentType="application/vnd.openxmlformats-officedocument.presentationml.tags+xml" PartName="/ppt/tags/tag14.xml"/>
  <Override ContentType="application/vnd.openxmlformats-officedocument.presentationml.slide+xml" PartName="/ppt/slides/slide9.xml"/>
  <Override ContentType="application/vnd.openxmlformats-officedocument.presentationml.tags+xml" PartName="/ppt/tags/tag15.xml"/>
  <Override ContentType="application/vnd.openxmlformats-officedocument.presentationml.slide+xml" PartName="/ppt/slides/slide10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gs+xml" PartName="/ppt/tags/tag18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19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jpe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10.jpg" Type="http://schemas.openxmlformats.org/officeDocument/2006/relationships/image"/><Relationship Id="rId10" Target="/ppt/media/image11.jpg" Type="http://schemas.openxmlformats.org/officeDocument/2006/relationships/image"/><Relationship Id="rId11" Target="/ppt/media/image12.jpg" Type="http://schemas.openxmlformats.org/officeDocument/2006/relationships/image"/><Relationship Id="rId12" Target="/ppt/media/image13.jpeg" Type="http://schemas.openxmlformats.org/officeDocument/2006/relationships/image"/><Relationship Id="rId13" Target="/ppt/media/image14.png" Type="http://schemas.openxmlformats.org/officeDocument/2006/relationships/image"/><Relationship Id="rId14" Target="/ppt/media/image15.jpg" Type="http://schemas.openxmlformats.org/officeDocument/2006/relationships/image"/><Relationship Id="rId15" Target="/ppt/media/image16.png" Type="http://schemas.openxmlformats.org/officeDocument/2006/relationships/image"/><Relationship Id="rId16" Target="/ppt/media/image17.png" Type="http://schemas.openxmlformats.org/officeDocument/2006/relationships/image"/><Relationship Id="rId17" Target="/ppt/media/image18.jpg" Type="http://schemas.openxmlformats.org/officeDocument/2006/relationships/image"/><Relationship Id="rId18" Target="/ppt/media/image19.jpg" Type="http://schemas.openxmlformats.org/officeDocument/2006/relationships/image"/><Relationship Id="rId19" Target="/ppt/media/image20.png" Type="http://schemas.openxmlformats.org/officeDocument/2006/relationships/image"/><Relationship Id="rId20" Target="/ppt/media/image21.jpg" Type="http://schemas.openxmlformats.org/officeDocument/2006/relationships/image"/><Relationship Id="rId21" Target="/ppt/media/image22.jpeg" Type="http://schemas.openxmlformats.org/officeDocument/2006/relationships/image"/><Relationship Id="rId22" Target="/ppt/media/image23.png" Type="http://schemas.openxmlformats.org/officeDocument/2006/relationships/image"/><Relationship Id="rId23" Target="/ppt/media/image24.jpg" Type="http://schemas.openxmlformats.org/officeDocument/2006/relationships/image"/><Relationship Id="rId24" Target="/ppt/media/image25.jpeg" Type="http://schemas.openxmlformats.org/officeDocument/2006/relationships/image"/><Relationship Id="rId25" Target="/ppt/media/image26.png" Type="http://schemas.openxmlformats.org/officeDocument/2006/relationships/image"/><Relationship Id="rId26" Target="/ppt/media/image27.png" Type="http://schemas.openxmlformats.org/officeDocument/2006/relationships/image"/><Relationship Id="rId27" Target="ppt/media/img_cc_black.png" Type="http://schemas.openxmlformats.org/officeDocument/2006/relationships/image"/><Relationship Id="rId28" Target="ppt/presentation.xml" Type="http://schemas.openxmlformats.org/officeDocument/2006/relationships/officeDocument"/><Relationship Id="rId29" Target="docProps/core.xml" Type="http://schemas.openxmlformats.org/package/2006/relationships/metadata/core-properties"/><Relationship Id="rId30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9144000" cy="5143500"/>
  <p:embeddedFontLst>
    <p:embeddedFont>
      <p:font typeface="Architects Daughter"/>
      <p:regular r:id="rId25"/>
      <p:bold r:id="rId26"/>
    </p:embeddedFont>
    <p:embeddedFont>
      <p:font typeface="Source Sans Pro-demi_bold"/>
      <p:regular r:id="rId30"/>
    </p:embeddedFont>
    <p:embeddedFont>
      <p:font typeface="Oswald"/>
      <p:regular r:id="rId27"/>
      <p:bold r:id="rId28"/>
    </p:embeddedFont>
    <p:embeddedFont>
      <p:font typeface="Source Sans Pro"/>
      <p:regular r:id="rId29"/>
      <p:bold r:id="rId31"/>
    </p:embeddedFont>
    <p:embeddedFont>
      <p:font typeface="Open Sans-demi_bold"/>
      <p:regular r:id="rId32"/>
    </p:embeddedFont>
  </p:embeddedFontLst>
  <p:custDataLst>
    <p:tags r:id="rId33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tableStyles.xml" Type="http://schemas.openxmlformats.org/officeDocument/2006/relationships/tableStyles"/><Relationship Id="rId25" Target="fonts/font1.fntdata" Type="http://schemas.openxmlformats.org/officeDocument/2006/relationships/font"/><Relationship Id="rId26" Target="fonts/font2.fntdata" Type="http://schemas.openxmlformats.org/officeDocument/2006/relationships/font"/><Relationship Id="rId27" Target="fonts/font3.fntdata" Type="http://schemas.openxmlformats.org/officeDocument/2006/relationships/font"/><Relationship Id="rId28" Target="fonts/font4.fntdata" Type="http://schemas.openxmlformats.org/officeDocument/2006/relationships/font"/><Relationship Id="rId29" Target="fonts/font5.fntdata" Type="http://schemas.openxmlformats.org/officeDocument/2006/relationships/font"/><Relationship Id="rId30" Target="fonts/font6.fntdata" Type="http://schemas.openxmlformats.org/officeDocument/2006/relationships/font"/><Relationship Id="rId31" Target="fonts/font7.fntdata" Type="http://schemas.openxmlformats.org/officeDocument/2006/relationships/font"/><Relationship Id="rId32" Target="fonts/font8.fntdata" Type="http://schemas.openxmlformats.org/officeDocument/2006/relationships/font"/><Relationship Id="rId33" Target="tags/tag19.xml" Type="http://schemas.openxmlformats.org/officeDocument/2006/relationships/tags"/><Relationship Id="rId34" Target="presProps.xml" Type="http://schemas.openxmlformats.org/officeDocument/2006/relationships/presProps"/><Relationship Id="rId35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2343150" y="0"/>
            <a:ext cx="6800850" cy="5141128"/>
          </a:xfrm>
          <a:custGeom>
            <a:avLst/>
            <a:gdLst/>
            <a:ahLst/>
            <a:cxnLst/>
            <a:rect b="b" l="0" r="r" t="0"/>
            <a:pathLst>
              <a:path h="5141129" w="6800850">
                <a:moveTo>
                  <a:pt x="0" y="0"/>
                </a:moveTo>
                <a:lnTo>
                  <a:pt x="6800850" y="0"/>
                </a:lnTo>
                <a:lnTo>
                  <a:pt x="6800850" y="5141129"/>
                </a:lnTo>
                <a:lnTo>
                  <a:pt x="3712666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3038475" y="314325"/>
            <a:ext cx="704850" cy="466725"/>
          </a:xfrm>
          <a:custGeom>
            <a:avLst/>
            <a:gdLst/>
            <a:ahLst/>
            <a:cxnLst/>
            <a:rect b="b" l="0" r="r" t="0"/>
            <a:pathLst>
              <a:path h="466725" w="704850">
                <a:moveTo>
                  <a:pt x="9525" y="0"/>
                </a:moveTo>
                <a:lnTo>
                  <a:pt x="704850" y="385763"/>
                </a:lnTo>
                <a:lnTo>
                  <a:pt x="352425" y="466725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20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true" flipV="false" rot="0">
            <a:off x="1471612" y="695325"/>
            <a:ext cx="2272409" cy="528637"/>
          </a:xfrm>
          <a:custGeom>
            <a:avLst/>
            <a:gdLst/>
            <a:ahLst/>
            <a:cxnLst/>
            <a:rect b="b" l="0" r="r" t="0"/>
            <a:pathLst>
              <a:path h="528638" w="2272409">
                <a:moveTo>
                  <a:pt x="0" y="0"/>
                </a:moveTo>
                <a:lnTo>
                  <a:pt x="2272409" y="528638"/>
                </a:lnTo>
                <a:lnTo>
                  <a:pt x="0" y="4381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1469231" y="971550"/>
            <a:ext cx="6196012" cy="3214687"/>
          </a:xfrm>
          <a:custGeom>
            <a:avLst/>
            <a:gdLst/>
            <a:ahLst/>
            <a:cxnLst/>
            <a:rect b="b" l="0" r="r" t="0"/>
            <a:pathLst>
              <a:path h="3214688" w="6196013">
                <a:moveTo>
                  <a:pt x="0" y="247650"/>
                </a:moveTo>
                <a:lnTo>
                  <a:pt x="6196013" y="0"/>
                </a:lnTo>
                <a:lnTo>
                  <a:pt x="5662613" y="3214687"/>
                </a:lnTo>
                <a:lnTo>
                  <a:pt x="266700" y="2605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3910012" y="4338637"/>
            <a:ext cx="914289" cy="485775"/>
          </a:xfrm>
          <a:custGeom>
            <a:avLst/>
            <a:gdLst/>
            <a:ahLst/>
            <a:cxnLst/>
            <a:rect b="b" l="0" r="r" t="0"/>
            <a:pathLst>
              <a:path h="485775" w="914289">
                <a:moveTo>
                  <a:pt x="0" y="28575"/>
                </a:moveTo>
                <a:lnTo>
                  <a:pt x="500063" y="0"/>
                </a:lnTo>
                <a:lnTo>
                  <a:pt x="914289" y="4857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3910012" y="3819525"/>
            <a:ext cx="3228975" cy="552450"/>
          </a:xfrm>
          <a:custGeom>
            <a:avLst/>
            <a:gdLst/>
            <a:ahLst/>
            <a:cxnLst/>
            <a:rect b="b" l="0" r="r" t="0"/>
            <a:pathLst>
              <a:path h="552450" w="3228975">
                <a:moveTo>
                  <a:pt x="0" y="0"/>
                </a:moveTo>
                <a:lnTo>
                  <a:pt x="3228975" y="361950"/>
                </a:lnTo>
                <a:lnTo>
                  <a:pt x="0" y="5524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 rot="0">
            <a:off x="2190750" y="1626759"/>
            <a:ext cx="4762500" cy="1183115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/>
          <p:cNvSpPr>
            <a:spLocks noGrp="true"/>
          </p:cNvSpPr>
          <p:nvPr>
            <p:ph idx="1" type="subTitle"/>
          </p:nvPr>
        </p:nvSpPr>
        <p:spPr>
          <a:xfrm rot="0">
            <a:off x="2185987" y="2809875"/>
            <a:ext cx="4762500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pc="100" sz="1800">
                <a:solidFill>
                  <a:schemeClr val="bg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7377112" y="3187700"/>
            <a:ext cx="1093788" cy="242887"/>
          </a:xfrm>
          <a:custGeom>
            <a:avLst/>
            <a:gdLst/>
            <a:ahLst/>
            <a:cxnLst/>
            <a:rect b="b" l="0" r="r" t="0"/>
            <a:pathLst>
              <a:path h="242888" w="1093788">
                <a:moveTo>
                  <a:pt x="0" y="0"/>
                </a:moveTo>
                <a:lnTo>
                  <a:pt x="1093788" y="100013"/>
                </a:lnTo>
                <a:lnTo>
                  <a:pt x="17463" y="24288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"/>
          <p:cNvSpPr/>
          <p:nvPr/>
        </p:nvSpPr>
        <p:spPr>
          <a:xfrm flipH="true" flipV="false" rot="0">
            <a:off x="4325937" y="3873500"/>
            <a:ext cx="271462" cy="238125"/>
          </a:xfrm>
          <a:custGeom>
            <a:avLst/>
            <a:gdLst/>
            <a:ahLst/>
            <a:cxnLst/>
            <a:rect b="b" l="0" r="r" t="0"/>
            <a:pathLst>
              <a:path h="238125" w="271462">
                <a:moveTo>
                  <a:pt x="4763" y="31750"/>
                </a:moveTo>
                <a:lnTo>
                  <a:pt x="223837" y="0"/>
                </a:lnTo>
                <a:lnTo>
                  <a:pt x="271462" y="23812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true" flipV="false" rot="0">
            <a:off x="3552825" y="3676650"/>
            <a:ext cx="1039812" cy="228600"/>
          </a:xfrm>
          <a:custGeom>
            <a:avLst/>
            <a:gdLst/>
            <a:ahLst/>
            <a:cxnLst/>
            <a:rect b="b" l="0" r="r" t="0"/>
            <a:pathLst>
              <a:path h="228600" w="1039813">
                <a:moveTo>
                  <a:pt x="4763" y="0"/>
                </a:moveTo>
                <a:lnTo>
                  <a:pt x="1039813" y="87312"/>
                </a:lnTo>
                <a:lnTo>
                  <a:pt x="0" y="228600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1857375" y="3552825"/>
            <a:ext cx="368300" cy="223837"/>
          </a:xfrm>
          <a:custGeom>
            <a:avLst/>
            <a:gdLst/>
            <a:ahLst/>
            <a:cxnLst/>
            <a:rect b="b" l="0" r="r" t="0"/>
            <a:pathLst>
              <a:path h="223838" w="368300">
                <a:moveTo>
                  <a:pt x="0" y="38100"/>
                </a:moveTo>
                <a:lnTo>
                  <a:pt x="230188" y="0"/>
                </a:lnTo>
                <a:lnTo>
                  <a:pt x="368300" y="2238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1858962" y="3367087"/>
            <a:ext cx="958850" cy="223837"/>
          </a:xfrm>
          <a:custGeom>
            <a:avLst/>
            <a:gdLst/>
            <a:ahLst/>
            <a:cxnLst/>
            <a:rect b="b" l="0" r="r" t="0"/>
            <a:pathLst>
              <a:path h="223838" w="958850">
                <a:moveTo>
                  <a:pt x="0" y="0"/>
                </a:moveTo>
                <a:lnTo>
                  <a:pt x="958850" y="85725"/>
                </a:lnTo>
                <a:lnTo>
                  <a:pt x="1882" y="22383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/>
          <p:cNvSpPr/>
          <p:nvPr/>
        </p:nvSpPr>
        <p:spPr>
          <a:xfrm flipH="false" flipV="false" rot="0">
            <a:off x="0" y="0"/>
            <a:ext cx="9144000" cy="3462199"/>
          </a:xfrm>
          <a:custGeom>
            <a:avLst/>
            <a:gdLst/>
            <a:ahLst/>
            <a:cxnLst/>
            <a:rect b="b" l="0" r="r" t="0"/>
            <a:pathLst>
              <a:path h="3462199" w="9144000">
                <a:moveTo>
                  <a:pt x="0" y="0"/>
                </a:moveTo>
                <a:lnTo>
                  <a:pt x="9144000" y="0"/>
                </a:lnTo>
                <a:lnTo>
                  <a:pt x="9144000" y="2886075"/>
                </a:lnTo>
                <a:lnTo>
                  <a:pt x="7408158" y="1849668"/>
                </a:lnTo>
                <a:lnTo>
                  <a:pt x="5008332" y="3462199"/>
                </a:lnTo>
                <a:lnTo>
                  <a:pt x="1754813" y="2048863"/>
                </a:lnTo>
                <a:lnTo>
                  <a:pt x="0" y="2990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"/>
          <p:cNvSpPr/>
          <p:nvPr/>
        </p:nvSpPr>
        <p:spPr>
          <a:xfrm flipH="false" flipV="false" rot="0">
            <a:off x="6124574" y="1336346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"/>
          <p:cNvSpPr/>
          <p:nvPr/>
        </p:nvSpPr>
        <p:spPr>
          <a:xfrm flipH="false" flipV="false" rot="0">
            <a:off x="7399338" y="3392487"/>
            <a:ext cx="352425" cy="219075"/>
          </a:xfrm>
          <a:custGeom>
            <a:avLst/>
            <a:gdLst/>
            <a:ahLst/>
            <a:cxnLst/>
            <a:rect b="b" l="0" r="r" t="0"/>
            <a:pathLst>
              <a:path h="219075" w="352425">
                <a:moveTo>
                  <a:pt x="0" y="33338"/>
                </a:moveTo>
                <a:lnTo>
                  <a:pt x="276225" y="0"/>
                </a:lnTo>
                <a:lnTo>
                  <a:pt x="352425" y="2190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0">
            <a:off x="8379927" y="1257300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true" flipV="false" rot="0">
            <a:off x="3333750" y="1812596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"/>
          <p:cNvSpPr/>
          <p:nvPr/>
        </p:nvSpPr>
        <p:spPr>
          <a:xfrm flipH="true" flipV="false" rot="0">
            <a:off x="3547055" y="1733550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" name=""/>
          <p:cNvSpPr/>
          <p:nvPr/>
        </p:nvSpPr>
        <p:spPr>
          <a:xfrm flipH="false" flipV="false" rot="0">
            <a:off x="476250" y="1498271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2731602" y="1419225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Picture Placeholder 8"/>
          <p:cNvSpPr>
            <a:spLocks noGrp="true"/>
          </p:cNvSpPr>
          <p:nvPr>
            <p:ph idx="1" type="pic"/>
          </p:nvPr>
        </p:nvSpPr>
        <p:spPr>
          <a:xfrm rot="0">
            <a:off x="771525" y="1428750"/>
            <a:ext cx="1962150" cy="1962150"/>
          </a:xfrm>
          <a:custGeom>
            <a:avLst/>
            <a:gdLst/>
            <a:ahLst/>
            <a:cxnLst/>
            <a:rect b="b" l="0" r="r" t="0"/>
            <a:pathLst>
              <a:path h="1933575" w="1943100">
                <a:moveTo>
                  <a:pt x="0" y="209550"/>
                </a:moveTo>
                <a:lnTo>
                  <a:pt x="1943100" y="0"/>
                </a:lnTo>
                <a:lnTo>
                  <a:pt x="1943100" y="19335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571500" y="3800475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8" name="Picture Placeholder 8"/>
          <p:cNvSpPr>
            <a:spLocks noGrp="true"/>
          </p:cNvSpPr>
          <p:nvPr>
            <p:ph idx="3" type="pic"/>
          </p:nvPr>
        </p:nvSpPr>
        <p:spPr>
          <a:xfrm rot="0">
            <a:off x="3638550" y="1733550"/>
            <a:ext cx="1962150" cy="1962150"/>
          </a:xfrm>
          <a:custGeom>
            <a:avLst/>
            <a:gdLst/>
            <a:ahLst/>
            <a:cxnLst/>
            <a:rect b="b" l="0" r="r" t="0"/>
            <a:pathLst>
              <a:path h="1962150" w="1962150">
                <a:moveTo>
                  <a:pt x="0" y="0"/>
                </a:moveTo>
                <a:lnTo>
                  <a:pt x="1962150" y="219075"/>
                </a:lnTo>
                <a:lnTo>
                  <a:pt x="1962150" y="1666875"/>
                </a:lnTo>
                <a:lnTo>
                  <a:pt x="0" y="19621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429000" y="4157265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Picture Placeholder 8"/>
          <p:cNvSpPr>
            <a:spLocks noChangeAspect="true" noGrp="true"/>
          </p:cNvSpPr>
          <p:nvPr>
            <p:ph idx="5" type="pic"/>
          </p:nvPr>
        </p:nvSpPr>
        <p:spPr>
          <a:xfrm rot="0">
            <a:off x="6419850" y="1261006"/>
            <a:ext cx="1962150" cy="1960831"/>
          </a:xfrm>
          <a:custGeom>
            <a:avLst/>
            <a:gdLst/>
            <a:ahLst/>
            <a:cxnLst/>
            <a:rect b="b" l="0" r="r" t="0"/>
            <a:pathLst>
              <a:path h="1960831" w="1962150">
                <a:moveTo>
                  <a:pt x="0" y="180975"/>
                </a:moveTo>
                <a:lnTo>
                  <a:pt x="1962150" y="0"/>
                </a:lnTo>
                <a:lnTo>
                  <a:pt x="1962150" y="1960831"/>
                </a:lnTo>
                <a:lnTo>
                  <a:pt x="0" y="1665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1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238874" y="3638550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0"/>
            <a:ext cx="9144000" cy="3784705"/>
          </a:xfrm>
          <a:custGeom>
            <a:avLst/>
            <a:gdLst/>
            <a:ahLst/>
            <a:cxnLst/>
            <a:rect b="b" l="0" r="r" t="0"/>
            <a:pathLst>
              <a:path h="3784706" w="9144000">
                <a:moveTo>
                  <a:pt x="0" y="0"/>
                </a:moveTo>
                <a:lnTo>
                  <a:pt x="9144000" y="0"/>
                </a:lnTo>
                <a:lnTo>
                  <a:pt x="9144000" y="3509626"/>
                </a:lnTo>
                <a:lnTo>
                  <a:pt x="7673751" y="2532623"/>
                </a:lnTo>
                <a:lnTo>
                  <a:pt x="6307842" y="3784705"/>
                </a:lnTo>
                <a:lnTo>
                  <a:pt x="3168149" y="1688415"/>
                </a:lnTo>
                <a:lnTo>
                  <a:pt x="0" y="3146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681037" y="1557337"/>
            <a:ext cx="1471612" cy="1547812"/>
          </a:xfrm>
          <a:custGeom>
            <a:avLst/>
            <a:gdLst/>
            <a:ahLst/>
            <a:cxnLst/>
            <a:rect b="b" l="0" r="r" t="0"/>
            <a:pathLst>
              <a:path h="1547813" w="14716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2390340" y="550315"/>
            <a:ext cx="2096290" cy="2200630"/>
          </a:xfrm>
          <a:custGeom>
            <a:avLst/>
            <a:gdLst/>
            <a:ahLst/>
            <a:cxnLst/>
            <a:rect b="b" l="0" r="r" t="0"/>
            <a:pathLst>
              <a:path h="2200631" w="209629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4681537" y="1952625"/>
            <a:ext cx="1471612" cy="1547812"/>
          </a:xfrm>
          <a:custGeom>
            <a:avLst/>
            <a:gdLst/>
            <a:ahLst/>
            <a:cxnLst/>
            <a:rect b="b" l="0" r="r" t="0"/>
            <a:pathLst>
              <a:path h="1547813" w="14716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6371790" y="1131340"/>
            <a:ext cx="2096290" cy="2200630"/>
          </a:xfrm>
          <a:custGeom>
            <a:avLst/>
            <a:gdLst/>
            <a:ahLst/>
            <a:cxnLst/>
            <a:rect b="b" l="0" r="r" t="0"/>
            <a:pathLst>
              <a:path h="2200631" w="209629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1481137" y="3045278"/>
            <a:ext cx="681037" cy="155121"/>
          </a:xfrm>
          <a:custGeom>
            <a:avLst/>
            <a:gdLst/>
            <a:ahLst/>
            <a:cxnLst/>
            <a:rect b="b" l="0" r="r" t="0"/>
            <a:pathLst>
              <a:path h="155121" w="681037">
                <a:moveTo>
                  <a:pt x="4762" y="0"/>
                </a:moveTo>
                <a:lnTo>
                  <a:pt x="681037" y="57150"/>
                </a:lnTo>
                <a:lnTo>
                  <a:pt x="9525" y="155121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"/>
          <p:cNvSpPr/>
          <p:nvPr/>
        </p:nvSpPr>
        <p:spPr>
          <a:xfrm flipH="false" flipV="false" rot="0">
            <a:off x="1490662" y="3186112"/>
            <a:ext cx="120967" cy="100012"/>
          </a:xfrm>
          <a:custGeom>
            <a:avLst/>
            <a:gdLst/>
            <a:ahLst/>
            <a:cxnLst/>
            <a:rect b="b" l="0" r="r" t="0"/>
            <a:pathLst>
              <a:path h="100013" w="120968">
                <a:moveTo>
                  <a:pt x="0" y="11566"/>
                </a:moveTo>
                <a:lnTo>
                  <a:pt x="82868" y="0"/>
                </a:lnTo>
                <a:lnTo>
                  <a:pt x="120968" y="1000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0">
            <a:off x="3381375" y="2668587"/>
            <a:ext cx="947737" cy="169862"/>
          </a:xfrm>
          <a:custGeom>
            <a:avLst/>
            <a:gdLst/>
            <a:ahLst/>
            <a:cxnLst/>
            <a:rect b="b" l="0" r="r" t="0"/>
            <a:pathLst>
              <a:path h="169862" w="947738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0" name=""/>
          <p:cNvSpPr/>
          <p:nvPr/>
        </p:nvSpPr>
        <p:spPr>
          <a:xfrm flipH="false" flipV="false" rot="0">
            <a:off x="3383416" y="2824162"/>
            <a:ext cx="174171" cy="128587"/>
          </a:xfrm>
          <a:custGeom>
            <a:avLst/>
            <a:gdLst/>
            <a:ahLst/>
            <a:cxnLst/>
            <a:rect b="b" l="0" r="r" t="0"/>
            <a:pathLst>
              <a:path h="128588" w="174171">
                <a:moveTo>
                  <a:pt x="0" y="14968"/>
                </a:moveTo>
                <a:lnTo>
                  <a:pt x="145596" y="0"/>
                </a:lnTo>
                <a:lnTo>
                  <a:pt x="17417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" name=""/>
          <p:cNvSpPr/>
          <p:nvPr/>
        </p:nvSpPr>
        <p:spPr>
          <a:xfrm flipH="false" flipV="false" rot="0">
            <a:off x="7365206" y="3405187"/>
            <a:ext cx="173831" cy="128587"/>
          </a:xfrm>
          <a:custGeom>
            <a:avLst/>
            <a:gdLst/>
            <a:ahLst/>
            <a:cxnLst/>
            <a:rect b="b" l="0" r="r" t="0"/>
            <a:pathLst>
              <a:path h="128588" w="173831">
                <a:moveTo>
                  <a:pt x="0" y="14288"/>
                </a:moveTo>
                <a:lnTo>
                  <a:pt x="142875" y="0"/>
                </a:lnTo>
                <a:lnTo>
                  <a:pt x="17383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"/>
          <p:cNvSpPr/>
          <p:nvPr/>
        </p:nvSpPr>
        <p:spPr>
          <a:xfrm flipH="false" flipV="false" rot="0">
            <a:off x="7362825" y="3249612"/>
            <a:ext cx="947737" cy="169862"/>
          </a:xfrm>
          <a:custGeom>
            <a:avLst/>
            <a:gdLst/>
            <a:ahLst/>
            <a:cxnLst/>
            <a:rect b="b" l="0" r="r" t="0"/>
            <a:pathLst>
              <a:path h="169862" w="947738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3" name=""/>
          <p:cNvSpPr/>
          <p:nvPr/>
        </p:nvSpPr>
        <p:spPr>
          <a:xfrm flipH="false" flipV="false" rot="0">
            <a:off x="5486400" y="3577431"/>
            <a:ext cx="125730" cy="103981"/>
          </a:xfrm>
          <a:custGeom>
            <a:avLst/>
            <a:gdLst/>
            <a:ahLst/>
            <a:cxnLst/>
            <a:rect b="b" l="0" r="r" t="0"/>
            <a:pathLst>
              <a:path h="103981" w="125730">
                <a:moveTo>
                  <a:pt x="0" y="6350"/>
                </a:moveTo>
                <a:lnTo>
                  <a:pt x="82868" y="0"/>
                </a:lnTo>
                <a:lnTo>
                  <a:pt x="125730" y="10398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"/>
          <p:cNvSpPr/>
          <p:nvPr/>
        </p:nvSpPr>
        <p:spPr>
          <a:xfrm flipH="false" flipV="false" rot="0">
            <a:off x="5476875" y="3440112"/>
            <a:ext cx="676275" cy="150812"/>
          </a:xfrm>
          <a:custGeom>
            <a:avLst/>
            <a:gdLst/>
            <a:ahLst/>
            <a:cxnLst/>
            <a:rect b="b" l="0" r="r" t="0"/>
            <a:pathLst>
              <a:path h="150812" w="676275">
                <a:moveTo>
                  <a:pt x="0" y="794"/>
                </a:moveTo>
                <a:lnTo>
                  <a:pt x="676275" y="57944"/>
                </a:lnTo>
                <a:lnTo>
                  <a:pt x="9525" y="15081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5" name="Picture Placeholder 8"/>
          <p:cNvSpPr>
            <a:spLocks noGrp="true"/>
          </p:cNvSpPr>
          <p:nvPr>
            <p:ph type="pic"/>
          </p:nvPr>
        </p:nvSpPr>
        <p:spPr>
          <a:xfrm rot="0">
            <a:off x="762000" y="1562100"/>
            <a:ext cx="1323975" cy="1495425"/>
          </a:xfrm>
          <a:custGeom>
            <a:avLst/>
            <a:gdLst/>
            <a:ahLst/>
            <a:cxnLst/>
            <a:rect b="b" l="0" r="r" t="0"/>
            <a:pathLst>
              <a:path h="1495425" w="1323975">
                <a:moveTo>
                  <a:pt x="80963" y="95250"/>
                </a:moveTo>
                <a:lnTo>
                  <a:pt x="1238250" y="0"/>
                </a:lnTo>
                <a:lnTo>
                  <a:pt x="1323975" y="1495425"/>
                </a:lnTo>
                <a:lnTo>
                  <a:pt x="0" y="13620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Picture Placeholder 8"/>
          <p:cNvSpPr>
            <a:spLocks noGrp="true"/>
          </p:cNvSpPr>
          <p:nvPr>
            <p:ph idx="1" type="pic"/>
          </p:nvPr>
        </p:nvSpPr>
        <p:spPr>
          <a:xfrm rot="0">
            <a:off x="2546032" y="561975"/>
            <a:ext cx="1804987" cy="2147887"/>
          </a:xfrm>
          <a:custGeom>
            <a:avLst/>
            <a:gdLst/>
            <a:ahLst/>
            <a:cxnLst/>
            <a:rect b="b" l="0" r="r" t="0"/>
            <a:pathLst>
              <a:path h="2147888" w="1804988">
                <a:moveTo>
                  <a:pt x="0" y="157163"/>
                </a:moveTo>
                <a:lnTo>
                  <a:pt x="1804988" y="0"/>
                </a:lnTo>
                <a:lnTo>
                  <a:pt x="1716405" y="2147888"/>
                </a:lnTo>
                <a:lnTo>
                  <a:pt x="106680" y="1971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Picture Placeholder 8"/>
          <p:cNvSpPr>
            <a:spLocks noGrp="true"/>
          </p:cNvSpPr>
          <p:nvPr>
            <p:ph idx="2" type="pic"/>
          </p:nvPr>
        </p:nvSpPr>
        <p:spPr>
          <a:xfrm rot="0">
            <a:off x="4772025" y="1960756"/>
            <a:ext cx="1314450" cy="1487294"/>
          </a:xfrm>
          <a:custGeom>
            <a:avLst/>
            <a:gdLst/>
            <a:ahLst/>
            <a:cxnLst/>
            <a:rect b="b" l="0" r="r" t="0"/>
            <a:pathLst>
              <a:path h="1487294" w="1314450">
                <a:moveTo>
                  <a:pt x="80963" y="82356"/>
                </a:moveTo>
                <a:lnTo>
                  <a:pt x="1231048" y="0"/>
                </a:lnTo>
                <a:lnTo>
                  <a:pt x="1314450" y="1487294"/>
                </a:lnTo>
                <a:lnTo>
                  <a:pt x="0" y="1358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8" name="Picture Placeholder 8"/>
          <p:cNvSpPr>
            <a:spLocks noGrp="true"/>
          </p:cNvSpPr>
          <p:nvPr>
            <p:ph idx="3" type="pic"/>
          </p:nvPr>
        </p:nvSpPr>
        <p:spPr>
          <a:xfrm rot="0">
            <a:off x="6533198" y="1144905"/>
            <a:ext cx="1786889" cy="2141220"/>
          </a:xfrm>
          <a:custGeom>
            <a:avLst/>
            <a:gdLst/>
            <a:ahLst/>
            <a:cxnLst/>
            <a:rect b="b" l="0" r="r" t="0"/>
            <a:pathLst>
              <a:path h="2141220" w="1786890">
                <a:moveTo>
                  <a:pt x="0" y="152400"/>
                </a:moveTo>
                <a:lnTo>
                  <a:pt x="1786890" y="0"/>
                </a:lnTo>
                <a:lnTo>
                  <a:pt x="1715452" y="2141220"/>
                </a:lnTo>
                <a:lnTo>
                  <a:pt x="100965" y="19602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Title Placeholder 1"/>
          <p:cNvSpPr>
            <a:spLocks noGrp="true"/>
          </p:cNvSpPr>
          <p:nvPr>
            <p:ph idx="4" type="title"/>
          </p:nvPr>
        </p:nvSpPr>
        <p:spPr>
          <a:xfrm rot="0">
            <a:off x="477779" y="3523401"/>
            <a:ext cx="5298876" cy="582723"/>
          </a:xfrm>
          <a:prstGeom prst="rect">
            <a:avLst/>
          </a:prstGeom>
        </p:spPr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0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1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2576512" y="4657725"/>
            <a:ext cx="538162" cy="328612"/>
          </a:xfrm>
          <a:custGeom>
            <a:avLst/>
            <a:gdLst/>
            <a:ahLst/>
            <a:cxnLst/>
            <a:rect b="b" l="0" r="r" t="0"/>
            <a:pathLst>
              <a:path h="328613" w="538163">
                <a:moveTo>
                  <a:pt x="228600" y="0"/>
                </a:moveTo>
                <a:lnTo>
                  <a:pt x="538163" y="52388"/>
                </a:lnTo>
                <a:lnTo>
                  <a:pt x="0" y="3286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/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/>
          <p:cNvSpPr/>
          <p:nvPr/>
        </p:nvSpPr>
        <p:spPr>
          <a:xfrm flipH="true" flipV="true" rot="0">
            <a:off x="828675" y="4333875"/>
            <a:ext cx="2286000" cy="381000"/>
          </a:xfrm>
          <a:custGeom>
            <a:avLst/>
            <a:gdLst/>
            <a:ahLst/>
            <a:cxnLst/>
            <a:rect b="b" l="0" r="r" t="0"/>
            <a:pathLst>
              <a:path h="494400" w="2633663">
                <a:moveTo>
                  <a:pt x="0" y="0"/>
                </a:moveTo>
                <a:lnTo>
                  <a:pt x="2633663" y="494400"/>
                </a:lnTo>
                <a:lnTo>
                  <a:pt x="100013" y="461062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0">
            <a:off x="6515100" y="514350"/>
            <a:ext cx="2133600" cy="466725"/>
          </a:xfrm>
          <a:custGeom>
            <a:avLst/>
            <a:gdLst/>
            <a:ahLst/>
            <a:cxnLst/>
            <a:rect b="b" l="0" r="r" t="0"/>
            <a:pathLst>
              <a:path h="466725" w="2133600">
                <a:moveTo>
                  <a:pt x="9525" y="0"/>
                </a:moveTo>
                <a:lnTo>
                  <a:pt x="2133600" y="438150"/>
                </a:lnTo>
                <a:lnTo>
                  <a:pt x="119063" y="466725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523875" y="948933"/>
            <a:ext cx="8115300" cy="3494479"/>
          </a:xfrm>
          <a:custGeom>
            <a:avLst/>
            <a:gdLst/>
            <a:ahLst/>
            <a:cxnLst/>
            <a:rect b="b" l="0" r="r" t="0"/>
            <a:pathLst>
              <a:path h="3494480" w="8115300">
                <a:moveTo>
                  <a:pt x="0" y="101409"/>
                </a:moveTo>
                <a:lnTo>
                  <a:pt x="8115300" y="0"/>
                </a:lnTo>
                <a:lnTo>
                  <a:pt x="7723113" y="3494479"/>
                </a:lnTo>
                <a:lnTo>
                  <a:pt x="310393" y="3389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6524625" y="323850"/>
            <a:ext cx="814387" cy="295275"/>
          </a:xfrm>
          <a:custGeom>
            <a:avLst/>
            <a:gdLst/>
            <a:ahLst/>
            <a:cxnLst/>
            <a:rect b="b" l="0" r="r" t="0"/>
            <a:pathLst>
              <a:path h="295275" w="814388">
                <a:moveTo>
                  <a:pt x="814388" y="0"/>
                </a:moveTo>
                <a:lnTo>
                  <a:pt x="495300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19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942975" y="635368"/>
            <a:ext cx="7258484" cy="3794190"/>
          </a:xfrm>
          <a:custGeom>
            <a:avLst/>
            <a:gdLst/>
            <a:ahLst/>
            <a:cxnLst/>
            <a:rect b="b" l="0" r="r" t="0"/>
            <a:pathLst>
              <a:path h="3794191" w="7258485">
                <a:moveTo>
                  <a:pt x="0" y="559643"/>
                </a:moveTo>
                <a:lnTo>
                  <a:pt x="2361884" y="0"/>
                </a:lnTo>
                <a:lnTo>
                  <a:pt x="7258485" y="1024432"/>
                </a:lnTo>
                <a:lnTo>
                  <a:pt x="6575531" y="3206091"/>
                </a:lnTo>
                <a:lnTo>
                  <a:pt x="2684390" y="3794191"/>
                </a:lnTo>
                <a:lnTo>
                  <a:pt x="891635" y="350962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1409700" y="1076325"/>
            <a:ext cx="6438900" cy="3067050"/>
          </a:xfrm>
          <a:custGeom>
            <a:avLst/>
            <a:gdLst/>
            <a:ahLst/>
            <a:cxnLst/>
            <a:rect b="b" l="0" r="r" t="0"/>
            <a:pathLst>
              <a:path h="3067050" w="6438900">
                <a:moveTo>
                  <a:pt x="7144" y="23813"/>
                </a:moveTo>
                <a:lnTo>
                  <a:pt x="6438900" y="171984"/>
                </a:lnTo>
                <a:lnTo>
                  <a:pt x="6107596" y="2761300"/>
                </a:lnTo>
                <a:lnTo>
                  <a:pt x="425963" y="30670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940117" y="638175"/>
            <a:ext cx="2366183" cy="1014946"/>
          </a:xfrm>
          <a:custGeom>
            <a:avLst/>
            <a:gdLst/>
            <a:ahLst/>
            <a:cxnLst/>
            <a:rect b="b" l="0" r="r" t="0"/>
            <a:pathLst>
              <a:path h="1014946" w="2366184">
                <a:moveTo>
                  <a:pt x="0" y="556260"/>
                </a:moveTo>
                <a:lnTo>
                  <a:pt x="2366184" y="0"/>
                </a:lnTo>
                <a:lnTo>
                  <a:pt x="1265869" y="1014946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1834515" y="3552825"/>
            <a:ext cx="1778384" cy="876892"/>
          </a:xfrm>
          <a:custGeom>
            <a:avLst/>
            <a:gdLst/>
            <a:ahLst/>
            <a:cxnLst/>
            <a:rect b="b" l="0" r="r" t="0"/>
            <a:pathLst>
              <a:path h="876893" w="1778385">
                <a:moveTo>
                  <a:pt x="0" y="594360"/>
                </a:moveTo>
                <a:lnTo>
                  <a:pt x="639337" y="0"/>
                </a:lnTo>
                <a:lnTo>
                  <a:pt x="1778385" y="876893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/>
          <p:cNvSpPr/>
          <p:nvPr/>
        </p:nvSpPr>
        <p:spPr>
          <a:xfrm flipH="false" flipV="false" rot="0">
            <a:off x="7286625" y="1666875"/>
            <a:ext cx="910605" cy="2174782"/>
          </a:xfrm>
          <a:custGeom>
            <a:avLst/>
            <a:gdLst/>
            <a:ahLst/>
            <a:cxnLst/>
            <a:rect b="b" l="0" r="r" t="0"/>
            <a:pathLst>
              <a:path h="2174783" w="910606">
                <a:moveTo>
                  <a:pt x="226821" y="2174783"/>
                </a:moveTo>
                <a:lnTo>
                  <a:pt x="0" y="360448"/>
                </a:lnTo>
                <a:lnTo>
                  <a:pt x="910606" y="0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Title 1"/>
          <p:cNvSpPr>
            <a:spLocks noGrp="true"/>
          </p:cNvSpPr>
          <p:nvPr>
            <p:ph type="title"/>
          </p:nvPr>
        </p:nvSpPr>
        <p:spPr>
          <a:xfrm rot="0">
            <a:off x="2095500" y="1655927"/>
            <a:ext cx="4762500" cy="109387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Text Placeholder 2"/>
          <p:cNvSpPr>
            <a:spLocks noGrp="true"/>
          </p:cNvSpPr>
          <p:nvPr>
            <p:ph idx="1" type="body"/>
          </p:nvPr>
        </p:nvSpPr>
        <p:spPr>
          <a:xfrm rot="0">
            <a:off x="2095500" y="2752725"/>
            <a:ext cx="476250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i="0" lang="en-US" spc="100" sz="1600">
                <a:solidFill>
                  <a:schemeClr val="bg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true" rot="0">
            <a:off x="6258158" y="4390590"/>
            <a:ext cx="2505075" cy="457200"/>
          </a:xfrm>
          <a:custGeom>
            <a:avLst/>
            <a:gdLst/>
            <a:ahLst/>
            <a:cxnLst/>
            <a:rect b="b" l="0" r="r" t="0"/>
            <a:pathLst>
              <a:path h="457200" w="2505075">
                <a:moveTo>
                  <a:pt x="0" y="0"/>
                </a:moveTo>
                <a:lnTo>
                  <a:pt x="2505075" y="457200"/>
                </a:lnTo>
                <a:lnTo>
                  <a:pt x="123825" y="4000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0" y="0"/>
            <a:ext cx="9144000" cy="4590615"/>
          </a:xfrm>
          <a:custGeom>
            <a:avLst/>
            <a:gdLst/>
            <a:ahLst/>
            <a:cxnLst/>
            <a:rect b="b" l="0" r="r" t="0"/>
            <a:pathLst>
              <a:path h="4590615" w="914400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512413" y="4590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0">
            <a:off x="6248400" y="4762500"/>
            <a:ext cx="777875" cy="206375"/>
          </a:xfrm>
          <a:custGeom>
            <a:avLst/>
            <a:gdLst/>
            <a:ahLst/>
            <a:cxnLst/>
            <a:rect b="b" l="0" r="r" t="0"/>
            <a:pathLst>
              <a:path h="206375" w="777875">
                <a:moveTo>
                  <a:pt x="0" y="82550"/>
                </a:moveTo>
                <a:lnTo>
                  <a:pt x="438150" y="0"/>
                </a:lnTo>
                <a:lnTo>
                  <a:pt x="777875" y="2063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9"/>
          <p:cNvSpPr>
            <a:spLocks noGrp="true"/>
          </p:cNvSpPr>
          <p:nvPr>
            <p:ph idx="1"/>
          </p:nvPr>
        </p:nvSpPr>
        <p:spPr>
          <a:xfrm rot="0">
            <a:off x="790575" y="1285875"/>
            <a:ext cx="3695700" cy="2857500"/>
          </a:xfrm>
        </p:spPr>
        <p:txBody>
          <a:bodyPr rtlCol="0" vert="horz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5pPr lvl="4">
              <a:defRPr dirty="0" lang="en-US">
                <a:solidFill>
                  <a:schemeClr val="tx1"/>
                </a:solidFill>
              </a:defRPr>
            </a:lvl5pPr>
            <a:lvl4pPr lvl="3">
              <a:defRPr dirty="0" lang="en-US">
                <a:solidFill>
                  <a:schemeClr val="tx1"/>
                </a:solidFill>
              </a:defRPr>
            </a:lvl4pPr>
            <a:lvl3pPr lvl="2">
              <a:defRPr dirty="0" lang="en-US">
                <a:solidFill>
                  <a:schemeClr val="tx1"/>
                </a:solidFill>
              </a:defRPr>
            </a:lvl3pPr>
            <a:lvl2pPr lvl="1">
              <a:defRPr dirty="0" lang="en-US">
                <a:solidFill>
                  <a:schemeClr val="tx1"/>
                </a:solidFill>
              </a:defRPr>
            </a:lvl2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9"/>
          <p:cNvSpPr>
            <a:spLocks noGrp="true"/>
          </p:cNvSpPr>
          <p:nvPr>
            <p:ph idx="2"/>
          </p:nvPr>
        </p:nvSpPr>
        <p:spPr>
          <a:xfrm rot="0">
            <a:off x="4667250" y="1285875"/>
            <a:ext cx="3695700" cy="2857500"/>
          </a:xfrm>
        </p:spPr>
        <p:txBody>
          <a:bodyPr rtlCol="0" vert="horz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5pPr lvl="4">
              <a:defRPr dirty="0" lang="en-US">
                <a:solidFill>
                  <a:schemeClr val="tx1"/>
                </a:solidFill>
              </a:defRPr>
            </a:lvl5pPr>
            <a:lvl4pPr lvl="3">
              <a:defRPr dirty="0" lang="en-US">
                <a:solidFill>
                  <a:schemeClr val="tx1"/>
                </a:solidFill>
              </a:defRPr>
            </a:lvl4pPr>
            <a:lvl3pPr lvl="2">
              <a:defRPr dirty="0" lang="en-US">
                <a:solidFill>
                  <a:schemeClr val="tx1"/>
                </a:solidFill>
              </a:defRPr>
            </a:lvl3pPr>
            <a:lvl2pPr lvl="1">
              <a:defRPr dirty="0" lang="en-US">
                <a:solidFill>
                  <a:schemeClr val="tx1"/>
                </a:solidFill>
              </a:defRPr>
            </a:lvl2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885825" y="4714875"/>
            <a:ext cx="534352" cy="404812"/>
          </a:xfrm>
          <a:custGeom>
            <a:avLst/>
            <a:gdLst/>
            <a:ahLst/>
            <a:cxnLst/>
            <a:rect b="b" l="0" r="r" t="0"/>
            <a:pathLst>
              <a:path h="404813" w="534353">
                <a:moveTo>
                  <a:pt x="228600" y="0"/>
                </a:moveTo>
                <a:lnTo>
                  <a:pt x="534353" y="134303"/>
                </a:lnTo>
                <a:lnTo>
                  <a:pt x="0" y="4048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true" flipV="true" rot="0">
            <a:off x="0" y="4267200"/>
            <a:ext cx="1419225" cy="581025"/>
          </a:xfrm>
          <a:custGeom>
            <a:avLst/>
            <a:gdLst/>
            <a:ahLst/>
            <a:cxnLst/>
            <a:rect b="b" l="0" r="r" t="0"/>
            <a:pathLst>
              <a:path h="581025" w="1419225">
                <a:moveTo>
                  <a:pt x="0" y="0"/>
                </a:moveTo>
                <a:lnTo>
                  <a:pt x="1419225" y="581025"/>
                </a:lnTo>
                <a:lnTo>
                  <a:pt x="34345" y="399576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/>
          <p:cNvSpPr/>
          <p:nvPr/>
        </p:nvSpPr>
        <p:spPr>
          <a:xfrm flipH="true" flipV="true" rot="0">
            <a:off x="3952875" y="209550"/>
            <a:ext cx="5191125" cy="4933950"/>
          </a:xfrm>
          <a:custGeom>
            <a:avLst/>
            <a:gdLst/>
            <a:ahLst/>
            <a:cxnLst/>
            <a:rect b="b" l="0" r="r" t="0"/>
            <a:pathLst>
              <a:path h="4933950" w="5191125">
                <a:moveTo>
                  <a:pt x="0" y="285750"/>
                </a:moveTo>
                <a:lnTo>
                  <a:pt x="5191125" y="0"/>
                </a:lnTo>
                <a:lnTo>
                  <a:pt x="4505325" y="4933950"/>
                </a:lnTo>
                <a:lnTo>
                  <a:pt x="0" y="4267200"/>
                </a:lnTo>
                <a:close/>
              </a:path>
            </a:pathLst>
          </a:custGeom>
          <a:gradFill rotWithShape="1">
            <a:gsLst>
              <a:gs pos="7048">
                <a:schemeClr val="bg1">
                  <a:lumMod val="95000"/>
                </a:schemeClr>
              </a:gs>
              <a:gs pos="29075">
                <a:schemeClr val="bg1"/>
              </a:gs>
            </a:gsLst>
            <a:lin ang="10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0" y="0"/>
            <a:ext cx="4972050" cy="4867275"/>
          </a:xfrm>
          <a:custGeom>
            <a:avLst/>
            <a:gdLst/>
            <a:ahLst/>
            <a:cxnLst/>
            <a:rect b="b" l="0" r="r" t="0"/>
            <a:pathLst>
              <a:path h="4867275" w="4972050">
                <a:moveTo>
                  <a:pt x="0" y="285750"/>
                </a:moveTo>
                <a:lnTo>
                  <a:pt x="4972050" y="0"/>
                </a:lnTo>
                <a:lnTo>
                  <a:pt x="4505325" y="4867275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/>
          <p:cNvSpPr/>
          <p:nvPr/>
        </p:nvSpPr>
        <p:spPr>
          <a:xfrm flipH="false" flipV="false" rot="0">
            <a:off x="7724774" y="295275"/>
            <a:ext cx="1419225" cy="581025"/>
          </a:xfrm>
          <a:custGeom>
            <a:avLst/>
            <a:gdLst/>
            <a:ahLst/>
            <a:cxnLst/>
            <a:rect b="b" l="0" r="r" t="0"/>
            <a:pathLst>
              <a:path h="581025" w="1419225">
                <a:moveTo>
                  <a:pt x="0" y="0"/>
                </a:moveTo>
                <a:lnTo>
                  <a:pt x="1419225" y="581025"/>
                </a:lnTo>
                <a:lnTo>
                  <a:pt x="57873" y="383884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/>
          <p:cNvSpPr/>
          <p:nvPr/>
        </p:nvSpPr>
        <p:spPr>
          <a:xfrm flipH="true" flipV="true" rot="0">
            <a:off x="7724774" y="104775"/>
            <a:ext cx="595312" cy="319087"/>
          </a:xfrm>
          <a:custGeom>
            <a:avLst/>
            <a:gdLst/>
            <a:ahLst/>
            <a:cxnLst/>
            <a:rect b="b" l="0" r="r" t="0"/>
            <a:pathLst>
              <a:path h="319088" w="595313">
                <a:moveTo>
                  <a:pt x="285750" y="0"/>
                </a:moveTo>
                <a:lnTo>
                  <a:pt x="595313" y="128588"/>
                </a:lnTo>
                <a:lnTo>
                  <a:pt x="0" y="319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9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0">
            <a:off x="3957637" y="4800600"/>
            <a:ext cx="552450" cy="342900"/>
          </a:xfrm>
          <a:custGeom>
            <a:avLst/>
            <a:gdLst/>
            <a:ahLst/>
            <a:cxnLst/>
            <a:rect b="b" l="0" r="r" t="0"/>
            <a:pathLst>
              <a:path h="342900" w="552450">
                <a:moveTo>
                  <a:pt x="47625" y="0"/>
                </a:moveTo>
                <a:lnTo>
                  <a:pt x="552450" y="61913"/>
                </a:lnTo>
                <a:lnTo>
                  <a:pt x="0" y="342900"/>
                </a:lnTo>
                <a:close/>
              </a:path>
            </a:pathLst>
          </a:custGeom>
          <a:solidFill>
            <a:schemeClr val="bg1">
              <a:alpha val="100000"/>
              <a:lumMod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Text Placeholder 2"/>
          <p:cNvSpPr>
            <a:spLocks noGrp="true"/>
          </p:cNvSpPr>
          <p:nvPr>
            <p:ph idx="1" type="body"/>
          </p:nvPr>
        </p:nvSpPr>
        <p:spPr>
          <a:xfrm rot="0">
            <a:off x="790575" y="1198819"/>
            <a:ext cx="3543300" cy="540644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Clr>
                <a:schemeClr val="tx1">
                  <a:lumMod val="50000"/>
                  <a:lumOff val="50000"/>
                </a:schemeClr>
              </a:buClr>
              <a:buNone/>
              <a:defRPr cap="none" dirty="0" i="0" lang="en-US" spc="100" sz="1800">
                <a:solidFill>
                  <a:schemeClr val="tx1"/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Content Placeholder 9"/>
          <p:cNvSpPr>
            <a:spLocks noGrp="true"/>
          </p:cNvSpPr>
          <p:nvPr>
            <p:ph idx="2"/>
          </p:nvPr>
        </p:nvSpPr>
        <p:spPr>
          <a:xfrm rot="0">
            <a:off x="790575" y="1800532"/>
            <a:ext cx="3543300" cy="2466668"/>
          </a:xfrm>
        </p:spPr>
        <p:txBody>
          <a:bodyPr rtlCol="0" vert="horz"/>
          <a:lstStyle>
            <a:lvl1pPr lvl="0">
              <a:defRPr dirty="0" lang="en-US">
                <a:solidFill>
                  <a:srgbClr val="000000"/>
                </a:solidFill>
              </a:defRPr>
            </a:lvl1pPr>
            <a:lvl2pPr lvl="1">
              <a:defRPr dirty="0" lang="en-US">
                <a:solidFill>
                  <a:srgbClr val="000000"/>
                </a:solidFill>
              </a:defRPr>
            </a:lvl2pPr>
            <a:lvl3pPr lvl="2">
              <a:defRPr dirty="0" lang="en-US">
                <a:solidFill>
                  <a:srgbClr val="000000"/>
                </a:solidFill>
              </a:defRPr>
            </a:lvl3pPr>
            <a:lvl4pPr lvl="3">
              <a:defRPr dirty="0" lang="en-US">
                <a:solidFill>
                  <a:srgbClr val="000000"/>
                </a:solidFill>
              </a:defRPr>
            </a:lvl4pPr>
            <a:lvl5pPr lvl="4">
              <a:defRPr dirty="0" lang="en-US">
                <a:solidFill>
                  <a:srgbClr val="000000"/>
                </a:solidFill>
              </a:defRPr>
            </a:lvl5pPr>
            <a:lvl6pPr lvl="5">
              <a:defRPr dirty="0" lang="en-US">
                <a:solidFill>
                  <a:srgbClr val="000000"/>
                </a:solidFill>
              </a:defRPr>
            </a:lvl6pPr>
            <a:lvl7pPr lvl="6">
              <a:defRPr dirty="0" lang="en-US">
                <a:solidFill>
                  <a:srgbClr val="000000"/>
                </a:solidFill>
              </a:defRPr>
            </a:lvl7pPr>
            <a:lvl8pPr lvl="7">
              <a:defRPr dirty="0" lang="en-US">
                <a:solidFill>
                  <a:srgbClr val="000000"/>
                </a:solidFill>
              </a:defRPr>
            </a:lvl8pPr>
            <a:lvl9pPr lvl="8">
              <a:defRPr dirty="0" lang="en-US">
                <a:solidFill>
                  <a:srgbClr val="000000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2" name="Text Placeholder 2"/>
          <p:cNvSpPr>
            <a:spLocks noGrp="true"/>
          </p:cNvSpPr>
          <p:nvPr>
            <p:ph idx="3" type="body"/>
          </p:nvPr>
        </p:nvSpPr>
        <p:spPr>
          <a:xfrm rot="0">
            <a:off x="5075695" y="1190625"/>
            <a:ext cx="3538779" cy="540644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Clr>
                <a:schemeClr val="tx1">
                  <a:lumMod val="50000"/>
                  <a:lumOff val="50000"/>
                </a:schemeClr>
              </a:buClr>
              <a:buNone/>
              <a:defRPr cap="none" dirty="0" i="0" lang="en-US" spc="100" sz="1800">
                <a:solidFill>
                  <a:schemeClr val="tx1"/>
                </a:solidFill>
                <a:latin typeface="Source Sans Pro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Content Placeholder 9"/>
          <p:cNvSpPr>
            <a:spLocks noGrp="true"/>
          </p:cNvSpPr>
          <p:nvPr>
            <p:ph idx="4"/>
          </p:nvPr>
        </p:nvSpPr>
        <p:spPr>
          <a:xfrm rot="0">
            <a:off x="5075695" y="1800225"/>
            <a:ext cx="3538779" cy="2466668"/>
          </a:xfrm>
        </p:spPr>
        <p:txBody>
          <a:bodyPr rtlCol="0" vert="horz"/>
          <a:lstStyle>
            <a:lvl1pPr lvl="0">
              <a:defRPr dirty="0" lang="en-US">
                <a:solidFill>
                  <a:srgbClr val="000000"/>
                </a:solidFill>
              </a:defRPr>
            </a:lvl1pPr>
            <a:lvl2pPr lvl="1">
              <a:defRPr dirty="0" lang="en-US">
                <a:solidFill>
                  <a:srgbClr val="000000"/>
                </a:solidFill>
              </a:defRPr>
            </a:lvl2pPr>
            <a:lvl3pPr lvl="2">
              <a:defRPr dirty="0" lang="en-US">
                <a:solidFill>
                  <a:srgbClr val="000000"/>
                </a:solidFill>
              </a:defRPr>
            </a:lvl3pPr>
            <a:lvl4pPr lvl="3">
              <a:defRPr dirty="0" lang="en-US">
                <a:solidFill>
                  <a:srgbClr val="000000"/>
                </a:solidFill>
              </a:defRPr>
            </a:lvl4pPr>
            <a:lvl5pPr lvl="4">
              <a:defRPr dirty="0" lang="en-US">
                <a:solidFill>
                  <a:srgbClr val="000000"/>
                </a:solidFill>
              </a:defRPr>
            </a:lvl5pPr>
            <a:lvl6pPr lvl="5">
              <a:defRPr dirty="0" lang="en-US">
                <a:solidFill>
                  <a:srgbClr val="000000"/>
                </a:solidFill>
              </a:defRPr>
            </a:lvl6pPr>
            <a:lvl7pPr lvl="6">
              <a:defRPr dirty="0" lang="en-US">
                <a:solidFill>
                  <a:srgbClr val="000000"/>
                </a:solidFill>
              </a:defRPr>
            </a:lvl7pPr>
            <a:lvl8pPr lvl="7">
              <a:defRPr dirty="0" lang="en-US">
                <a:solidFill>
                  <a:srgbClr val="000000"/>
                </a:solidFill>
              </a:defRPr>
            </a:lvl8pPr>
            <a:lvl9pPr lvl="8">
              <a:defRPr dirty="0" lang="en-US">
                <a:solidFill>
                  <a:srgbClr val="000000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true" flipV="false" rot="0">
            <a:off x="4913477" y="408665"/>
            <a:ext cx="2105934" cy="351041"/>
          </a:xfrm>
          <a:custGeom>
            <a:avLst/>
            <a:gdLst/>
            <a:ahLst/>
            <a:cxnLst/>
            <a:rect b="b" l="0" r="r" t="0"/>
            <a:pathLst>
              <a:path h="351042" w="2105934">
                <a:moveTo>
                  <a:pt x="2105934" y="0"/>
                </a:moveTo>
                <a:lnTo>
                  <a:pt x="2096449" y="351042"/>
                </a:lnTo>
                <a:lnTo>
                  <a:pt x="0" y="19431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68282">
                <a:schemeClr val="accent2"/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1176357" y="952500"/>
            <a:ext cx="6848514" cy="3291460"/>
          </a:xfrm>
          <a:custGeom>
            <a:avLst/>
            <a:gdLst/>
            <a:ahLst/>
            <a:cxnLst/>
            <a:rect b="b" l="0" r="r" t="0"/>
            <a:pathLst>
              <a:path h="3291461" w="6848515">
                <a:moveTo>
                  <a:pt x="0" y="350963"/>
                </a:moveTo>
                <a:lnTo>
                  <a:pt x="6848515" y="0"/>
                </a:lnTo>
                <a:lnTo>
                  <a:pt x="5615403" y="3291461"/>
                </a:lnTo>
                <a:lnTo>
                  <a:pt x="578614" y="19255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0">
            <a:off x="1590675" y="590550"/>
            <a:ext cx="5966364" cy="3291460"/>
          </a:xfrm>
          <a:custGeom>
            <a:avLst/>
            <a:gdLst/>
            <a:ahLst/>
            <a:cxnLst/>
            <a:rect b="b" l="0" r="r" t="0"/>
            <a:pathLst>
              <a:path h="3291461" w="5966365">
                <a:moveTo>
                  <a:pt x="331992" y="407876"/>
                </a:moveTo>
                <a:lnTo>
                  <a:pt x="5416208" y="0"/>
                </a:lnTo>
                <a:lnTo>
                  <a:pt x="5966365" y="3291461"/>
                </a:lnTo>
                <a:lnTo>
                  <a:pt x="0" y="307329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1590675" y="3654497"/>
            <a:ext cx="3682618" cy="623294"/>
          </a:xfrm>
          <a:custGeom>
            <a:avLst/>
            <a:gdLst/>
            <a:ahLst/>
            <a:cxnLst/>
            <a:rect b="b" l="0" r="r" t="0"/>
            <a:pathLst>
              <a:path h="623295" w="3682618">
                <a:moveTo>
                  <a:pt x="3550454" y="129852"/>
                </a:moveTo>
                <a:lnTo>
                  <a:pt x="3682618" y="62329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7974">
                <a:schemeClr val="accent2"/>
              </a:gs>
            </a:gsLst>
            <a:lin ang="5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4210050" y="4171950"/>
            <a:ext cx="1060160" cy="369419"/>
          </a:xfrm>
          <a:custGeom>
            <a:avLst/>
            <a:gdLst/>
            <a:ahLst/>
            <a:cxnLst/>
            <a:rect b="b" l="0" r="r" t="0"/>
            <a:pathLst>
              <a:path h="369420" w="106016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true" flipV="false" rot="0">
            <a:off x="7715250" y="952500"/>
            <a:ext cx="428625" cy="1228725"/>
          </a:xfrm>
          <a:custGeom>
            <a:avLst/>
            <a:gdLst/>
            <a:ahLst/>
            <a:cxnLst/>
            <a:rect b="b" l="0" r="r" t="0"/>
            <a:pathLst>
              <a:path h="1228725" w="428625">
                <a:moveTo>
                  <a:pt x="428625" y="823913"/>
                </a:moveTo>
                <a:lnTo>
                  <a:pt x="0" y="1228725"/>
                </a:lnTo>
                <a:lnTo>
                  <a:pt x="119161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68282">
                <a:schemeClr val="bg1">
                  <a:lumMod val="65000"/>
                </a:schemeClr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0500000">
            <a:off x="4889248" y="104775"/>
            <a:ext cx="1060160" cy="369419"/>
          </a:xfrm>
          <a:custGeom>
            <a:avLst/>
            <a:gdLst/>
            <a:ahLst/>
            <a:cxnLst/>
            <a:rect b="b" l="0" r="r" t="0"/>
            <a:pathLst>
              <a:path h="369420" w="106016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Title Placeholder 1"/>
          <p:cNvSpPr>
            <a:spLocks noGrp="true"/>
          </p:cNvSpPr>
          <p:nvPr>
            <p:ph type="title"/>
          </p:nvPr>
        </p:nvSpPr>
        <p:spPr>
          <a:xfrm rot="0">
            <a:off x="2009775" y="1638300"/>
            <a:ext cx="5048250" cy="133350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true" flipV="false" rot="0">
            <a:off x="0" y="0"/>
            <a:ext cx="9144000" cy="4676340"/>
          </a:xfrm>
          <a:custGeom>
            <a:avLst/>
            <a:gdLst/>
            <a:ahLst/>
            <a:cxnLst/>
            <a:rect b="b" l="0" r="r" t="0"/>
            <a:pathLst>
              <a:path h="4676340" w="914400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464788" y="4676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9525" y="0"/>
            <a:ext cx="4762460" cy="4572000"/>
          </a:xfrm>
          <a:custGeom>
            <a:avLst/>
            <a:gdLst/>
            <a:ahLst/>
            <a:cxnLst/>
            <a:rect b="b" l="0" r="r" t="0"/>
            <a:pathLst>
              <a:path h="4572000" w="4762461">
                <a:moveTo>
                  <a:pt x="9525" y="0"/>
                </a:moveTo>
                <a:lnTo>
                  <a:pt x="4105275" y="0"/>
                </a:lnTo>
                <a:lnTo>
                  <a:pt x="4762461" y="4012357"/>
                </a:lnTo>
                <a:lnTo>
                  <a:pt x="9525" y="4572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"/>
          <p:cNvSpPr/>
          <p:nvPr/>
        </p:nvSpPr>
        <p:spPr>
          <a:xfrm flipH="false" flipV="true" rot="0">
            <a:off x="3248025" y="4419600"/>
            <a:ext cx="872703" cy="246622"/>
          </a:xfrm>
          <a:custGeom>
            <a:avLst/>
            <a:gdLst/>
            <a:ahLst/>
            <a:cxnLst/>
            <a:rect b="b" l="0" r="r" t="0"/>
            <a:pathLst>
              <a:path h="246622" w="872703">
                <a:moveTo>
                  <a:pt x="5715" y="89460"/>
                </a:moveTo>
                <a:lnTo>
                  <a:pt x="872703" y="0"/>
                </a:lnTo>
                <a:lnTo>
                  <a:pt x="407915" y="246622"/>
                </a:lnTo>
                <a:close/>
              </a:path>
            </a:pathLst>
          </a:custGeom>
          <a:gradFill rotWithShape="1">
            <a:gsLst>
              <a:gs pos="85022">
                <a:schemeClr val="accent2"/>
              </a:gs>
              <a:gs pos="22026">
                <a:schemeClr val="accent1"/>
              </a:gs>
            </a:gsLst>
            <a:lin ang="18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/>
          <p:cNvSpPr/>
          <p:nvPr/>
        </p:nvSpPr>
        <p:spPr>
          <a:xfrm flipH="false" flipV="true" rot="0">
            <a:off x="3253518" y="4010025"/>
            <a:ext cx="1508191" cy="569128"/>
          </a:xfrm>
          <a:custGeom>
            <a:avLst/>
            <a:gdLst/>
            <a:ahLst/>
            <a:cxnLst/>
            <a:rect b="b" l="0" r="r" t="0"/>
            <a:pathLst>
              <a:path h="569129" w="1508191">
                <a:moveTo>
                  <a:pt x="0" y="0"/>
                </a:moveTo>
                <a:lnTo>
                  <a:pt x="1508191" y="569129"/>
                </a:lnTo>
                <a:lnTo>
                  <a:pt x="70155" y="399971"/>
                </a:lnTo>
                <a:close/>
              </a:path>
            </a:pathLst>
          </a:custGeom>
          <a:gradFill rotWithShape="1">
            <a:gsLst>
              <a:gs pos="77974">
                <a:schemeClr val="accent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4886325" y="507473"/>
            <a:ext cx="3714750" cy="968902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4886325" y="1476375"/>
            <a:ext cx="3714750" cy="283247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dirty="0" lang="en-US">
                <a:latin typeface="+mn-lt"/>
              </a:defRPr>
            </a:lvl2pPr>
            <a:lvl3pPr lvl="2">
              <a:lnSpc>
                <a:spcPct val="100000"/>
              </a:lnSpc>
              <a:buNone/>
              <a:defRPr dirty="0" lang="en-US">
                <a:latin typeface="+mn-lt"/>
              </a:defRPr>
            </a:lvl3pPr>
            <a:lvl4pPr lvl="3">
              <a:lnSpc>
                <a:spcPct val="100000"/>
              </a:lnSpc>
              <a:buNone/>
              <a:defRPr dirty="0" lang="en-US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450723" y="517898"/>
            <a:ext cx="3841963" cy="3695700"/>
          </a:xfrm>
          <a:custGeom>
            <a:avLst/>
            <a:gdLst/>
            <a:ahLst/>
            <a:cxnLst/>
            <a:rect b="b" l="0" r="r" t="0"/>
            <a:pathLst>
              <a:path h="3695700" w="3943350">
                <a:moveTo>
                  <a:pt x="0" y="0"/>
                </a:moveTo>
                <a:lnTo>
                  <a:pt x="3448050" y="0"/>
                </a:lnTo>
                <a:lnTo>
                  <a:pt x="3943350" y="3209925"/>
                </a:lnTo>
                <a:lnTo>
                  <a:pt x="0" y="3695700"/>
                </a:lnTo>
                <a:close/>
              </a:path>
            </a:pathLst>
          </a:custGeom>
          <a:ln w="31750">
            <a:noFill/>
            <a:prstDash val="solid"/>
          </a:ln>
        </p:spPr>
        <p:txBody>
          <a:bodyPr rtlCol="0" vert="horz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true" flipV="false" rot="0">
            <a:off x="4762" y="0"/>
            <a:ext cx="7222033" cy="5141128"/>
          </a:xfrm>
          <a:custGeom>
            <a:avLst/>
            <a:gdLst/>
            <a:ahLst/>
            <a:cxnLst/>
            <a:rect b="b" l="0" r="r" t="0"/>
            <a:pathLst>
              <a:path h="5141129" w="7222034">
                <a:moveTo>
                  <a:pt x="745034" y="0"/>
                </a:moveTo>
                <a:lnTo>
                  <a:pt x="7222034" y="0"/>
                </a:lnTo>
                <a:lnTo>
                  <a:pt x="7222034" y="5141129"/>
                </a:lnTo>
                <a:lnTo>
                  <a:pt x="0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7148512" y="390525"/>
            <a:ext cx="728662" cy="295275"/>
          </a:xfrm>
          <a:custGeom>
            <a:avLst/>
            <a:gdLst/>
            <a:ahLst/>
            <a:cxnLst/>
            <a:rect b="b" l="0" r="r" t="0"/>
            <a:pathLst>
              <a:path h="295275" w="728663">
                <a:moveTo>
                  <a:pt x="728663" y="0"/>
                </a:moveTo>
                <a:lnTo>
                  <a:pt x="445029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74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7153274" y="576262"/>
            <a:ext cx="1609725" cy="371961"/>
          </a:xfrm>
          <a:custGeom>
            <a:avLst/>
            <a:gdLst/>
            <a:ahLst/>
            <a:cxnLst/>
            <a:rect b="b" l="0" r="r" t="0"/>
            <a:pathLst>
              <a:path h="371961" w="1609725">
                <a:moveTo>
                  <a:pt x="0" y="0"/>
                </a:moveTo>
                <a:lnTo>
                  <a:pt x="1609725" y="371961"/>
                </a:lnTo>
                <a:lnTo>
                  <a:pt x="47996" y="309563"/>
                </a:lnTo>
                <a:close/>
              </a:path>
            </a:pathLst>
          </a:custGeom>
          <a:gradFill rotWithShape="1">
            <a:gsLst>
              <a:gs pos="42731">
                <a:schemeClr val="accent2"/>
              </a:gs>
              <a:gs pos="0">
                <a:schemeClr val="accent1"/>
              </a:gs>
            </a:gsLst>
            <a:lin ang="208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4532477" y="771525"/>
            <a:ext cx="4230523" cy="3680365"/>
          </a:xfrm>
          <a:custGeom>
            <a:avLst/>
            <a:gdLst/>
            <a:ahLst/>
            <a:cxnLst/>
            <a:rect b="b" l="0" r="r" t="0"/>
            <a:pathLst>
              <a:path h="3680365" w="4230523">
                <a:moveTo>
                  <a:pt x="0" y="0"/>
                </a:moveTo>
                <a:lnTo>
                  <a:pt x="4230523" y="168411"/>
                </a:lnTo>
                <a:lnTo>
                  <a:pt x="4230523" y="3187120"/>
                </a:lnTo>
                <a:lnTo>
                  <a:pt x="521701" y="368036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true" flipV="true" rot="0">
            <a:off x="5054178" y="4257675"/>
            <a:ext cx="1502520" cy="250000"/>
          </a:xfrm>
          <a:custGeom>
            <a:avLst/>
            <a:gdLst/>
            <a:ahLst/>
            <a:cxnLst/>
            <a:rect b="b" l="0" r="r" t="0"/>
            <a:pathLst>
              <a:path h="250001" w="1502520">
                <a:moveTo>
                  <a:pt x="9525" y="0"/>
                </a:moveTo>
                <a:lnTo>
                  <a:pt x="1502520" y="60291"/>
                </a:lnTo>
                <a:lnTo>
                  <a:pt x="51242" y="250001"/>
                </a:lnTo>
                <a:close/>
              </a:path>
            </a:pathLst>
          </a:custGeom>
          <a:gradFill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46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/>
          <p:cNvSpPr/>
          <p:nvPr/>
        </p:nvSpPr>
        <p:spPr>
          <a:xfrm flipH="false" flipV="false" rot="0">
            <a:off x="6076950" y="4495800"/>
            <a:ext cx="466725" cy="338137"/>
          </a:xfrm>
          <a:custGeom>
            <a:avLst/>
            <a:gdLst/>
            <a:ahLst/>
            <a:cxnLst/>
            <a:rect b="b" l="0" r="r" t="0"/>
            <a:pathLst>
              <a:path h="338138" w="466725">
                <a:moveTo>
                  <a:pt x="190500" y="0"/>
                </a:moveTo>
                <a:lnTo>
                  <a:pt x="466725" y="4763"/>
                </a:lnTo>
                <a:lnTo>
                  <a:pt x="0" y="3381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571500" y="666750"/>
            <a:ext cx="3810000" cy="952500"/>
          </a:xfrm>
          <a:prstGeom prst="rect">
            <a:avLst/>
          </a:prstGeom>
        </p:spPr>
        <p:txBody>
          <a:bodyPr anchor="b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571500" y="1619250"/>
            <a:ext cx="3810000" cy="2381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40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dirty="0" lang="en-US">
                <a:latin typeface="+mn-lt"/>
              </a:defRPr>
            </a:lvl2pPr>
            <a:lvl3pPr lvl="2">
              <a:lnSpc>
                <a:spcPct val="100000"/>
              </a:lnSpc>
              <a:buNone/>
              <a:defRPr dirty="0" lang="en-US">
                <a:latin typeface="+mn-lt"/>
              </a:defRPr>
            </a:lvl3pPr>
            <a:lvl4pPr lvl="3">
              <a:lnSpc>
                <a:spcPct val="100000"/>
              </a:lnSpc>
              <a:buNone/>
              <a:defRPr dirty="0" lang="en-US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6"/>
          <p:cNvSpPr>
            <a:spLocks noGrp="true"/>
          </p:cNvSpPr>
          <p:nvPr>
            <p:ph idx="2" type="pic"/>
          </p:nvPr>
        </p:nvSpPr>
        <p:spPr>
          <a:xfrm rot="0">
            <a:off x="4704796" y="910605"/>
            <a:ext cx="3926987" cy="3367344"/>
          </a:xfrm>
          <a:custGeom>
            <a:avLst/>
            <a:gdLst/>
            <a:ahLst/>
            <a:cxnLst/>
            <a:rect b="b" l="0" r="r" t="0"/>
            <a:pathLst>
              <a:path h="3367345" w="3926988">
                <a:moveTo>
                  <a:pt x="0" y="0"/>
                </a:moveTo>
                <a:lnTo>
                  <a:pt x="3926988" y="161253"/>
                </a:lnTo>
                <a:lnTo>
                  <a:pt x="3926988" y="2912041"/>
                </a:lnTo>
                <a:lnTo>
                  <a:pt x="493245" y="3367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 vert="horz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90575" y="571500"/>
            <a:ext cx="7562850" cy="57150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90575" y="1351416"/>
            <a:ext cx="7562850" cy="293483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286625" y="4714875"/>
            <a:ext cx="1666875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762000" y="4714875"/>
            <a:ext cx="3810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190500" y="4714875"/>
            <a:ext cx="381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dirty="0" i="0" lang="en-US" sz="3200">
          <a:solidFill>
            <a:schemeClr val="accent2">
              <a:lumMod val="75000"/>
            </a:schemeClr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2">
            <a:lumMod val="50000"/>
            <a:lumOff val="50000"/>
          </a:schemeClr>
        </a:buClr>
        <a:buSzPct val="120000"/>
        <a:buFont typeface="Source Sans Pro"/>
        <a:buChar char="→"/>
        <a:defRPr dirty="0" i="0" lang="en-US" sz="1800">
          <a:solidFill>
            <a:schemeClr val="bg2"/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600">
          <a:solidFill>
            <a:schemeClr val="bg2"/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400">
          <a:solidFill>
            <a:schemeClr val="bg2"/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200">
          <a:solidFill>
            <a:schemeClr val="bg2"/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100">
          <a:solidFill>
            <a:schemeClr val="bg2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100">
          <a:solidFill>
            <a:schemeClr val="bg2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100">
          <a:solidFill>
            <a:schemeClr val="bg2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100">
          <a:solidFill>
            <a:schemeClr val="bg2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dirty="0" i="0" lang="en-US" sz="1100">
          <a:solidFill>
            <a:schemeClr val="bg2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28.png" Type="http://schemas.openxmlformats.org/officeDocument/2006/relationships/image"/><Relationship Id="rId3" Target="../media/image2.png" Type="http://schemas.openxmlformats.org/officeDocument/2006/relationships/image"/><Relationship Id="rId4" Target="../tags/tag4.xml" Type="http://schemas.openxmlformats.org/officeDocument/2006/relationships/tags"/><Relationship Id="rId5" Target="../tags/tag5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2" Target="../media/image15.jpg" Type="http://schemas.openxmlformats.org/officeDocument/2006/relationships/image"/><Relationship Id="rId3" Target="../tags/tag15.xml" Type="http://schemas.openxmlformats.org/officeDocument/2006/relationships/tags"/><Relationship Id="rId1" Target="../slideLayouts/slideLayout9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2" Target="../tags/tag16.xml" Type="http://schemas.openxmlformats.org/officeDocument/2006/relationships/tags"/><Relationship Id="rId3" Target="../media/image17.png" Type="http://schemas.openxmlformats.org/officeDocument/2006/relationships/image"/><Relationship Id="rId4" Target="../tags/tag17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2" Target="../media/image18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2" Target="../media/image19.jpg" Type="http://schemas.openxmlformats.org/officeDocument/2006/relationships/image"/><Relationship Id="rId3" Target="../media/image20.pn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21.jp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2" Target="../media/image23.png" Type="http://schemas.openxmlformats.org/officeDocument/2006/relationships/image"/><Relationship Id="rId3" Target="../tags/tag18.xml" Type="http://schemas.openxmlformats.org/officeDocument/2006/relationships/tags"/><Relationship Id="rId1" Target="../slideLayouts/slideLayout9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2" Target="../media/image24.jpg" Type="http://schemas.openxmlformats.org/officeDocument/2006/relationships/image"/><Relationship Id="rId3" Target="../media/image26.png" Type="http://schemas.openxmlformats.org/officeDocument/2006/relationships/image"/><Relationship Id="rId4" Target="../media/image25.jpeg" Type="http://schemas.openxmlformats.org/officeDocument/2006/relationships/image"/><Relationship Id="rId5" Target="../media/image27.png" Type="http://schemas.openxmlformats.org/officeDocument/2006/relationships/image"/><Relationship Id="rId1" Target="../slideLayouts/slideLayout11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image28.png" Type="http://schemas.openxmlformats.org/officeDocument/2006/relationships/image"/><Relationship Id="rId3" Target="../tags/tag6.xml" Type="http://schemas.openxmlformats.org/officeDocument/2006/relationships/tags"/><Relationship Id="rId4" Target="../tags/tag7.xml" Type="http://schemas.openxmlformats.org/officeDocument/2006/relationships/tags"/><Relationship Id="rId5" Target="../tags/tag8.xml" Type="http://schemas.openxmlformats.org/officeDocument/2006/relationships/tags"/><Relationship Id="rId6" Target="../tags/tag9.xml" Type="http://schemas.openxmlformats.org/officeDocument/2006/relationships/tags"/><Relationship Id="rId7" Target="../tags/tag10.xml" Type="http://schemas.openxmlformats.org/officeDocument/2006/relationships/tags"/><Relationship Id="rId8" Target="../tags/tag11.xml" Type="http://schemas.openxmlformats.org/officeDocument/2006/relationships/tags"/><Relationship Id="rId1" Target="../slideLayouts/slideLayout7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tags/tag12.xml" Type="http://schemas.openxmlformats.org/officeDocument/2006/relationships/tags"/><Relationship Id="rId3" Target="../media/image4.jpg" Type="http://schemas.openxmlformats.org/officeDocument/2006/relationships/image"/><Relationship Id="rId4" Target="../media/image5.jpg" Type="http://schemas.openxmlformats.org/officeDocument/2006/relationships/image"/><Relationship Id="rId5" Target="../media/image6.jpg" Type="http://schemas.openxmlformats.org/officeDocument/2006/relationships/image"/><Relationship Id="rId6" Target="../media/image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16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8.jpg" Type="http://schemas.openxmlformats.org/officeDocument/2006/relationships/image"/><Relationship Id="rId3" Target="image28.png" Type="http://schemas.openxmlformats.org/officeDocument/2006/relationships/image"/><Relationship Id="rId4" Target="../media/image8.jpg" Type="http://schemas.openxmlformats.org/officeDocument/2006/relationships/image"/><Relationship Id="rId5" Target="../media/image10.jpg" Type="http://schemas.openxmlformats.org/officeDocument/2006/relationships/image"/><Relationship Id="rId6" Target="../media/image11.jpg" Type="http://schemas.openxmlformats.org/officeDocument/2006/relationships/image"/><Relationship Id="rId7" Target="../media/image12.jp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13.jpeg" Type="http://schemas.openxmlformats.org/officeDocument/2006/relationships/image"/><Relationship Id="rId3" Target="../tags/tag13.xml" Type="http://schemas.openxmlformats.org/officeDocument/2006/relationships/tags"/><Relationship Id="rId1" Target="../slideLayouts/slideLayout8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tags/tag14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2400"/>
              <a:t>automatic CAR LICENSE PLATE DETECTION</a:t>
            </a:r>
          </a:p>
          <a:p>
            <a:pPr/>
            <a:r>
              <a:rPr dirty="0" lang="en-US" sz="2400"/>
              <a:t>USING OBJECT RECOGNITION FROM A VIDEO STREAM</a:t>
            </a:r>
            <a:endParaRPr dirty="0" lang="en-US" sz="2400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2360657" y="2912621"/>
            <a:ext cx="4762500" cy="652510"/>
          </a:xfrm>
          <a:blipFill dpi="0" rotWithShape="1">
            <a:blip r:embed="rId2"/>
            <a:tile algn="tl" sx="75000" sy="75000" tx="0" ty="0"/>
          </a:blipFill>
          <a:ln>
            <a:noFill/>
          </a:ln>
        </p:spPr>
        <p:txBody>
          <a:bodyPr rtlCol="0" vert="horz"/>
          <a:lstStyle/>
          <a:p>
            <a:pPr/>
            <a:r>
              <a:rPr dirty="0" lang="en-US"/>
              <a:t>BY</a:t>
            </a:r>
          </a:p>
          <a:p>
            <a:pPr/>
            <a:r>
              <a:rPr dirty="0" err="1" lang="en-US"/>
              <a:t>Kanav</a:t>
            </a:r>
            <a:r>
              <a:rPr dirty="0" lang="en-US"/>
              <a:t> </a:t>
            </a:r>
            <a:r>
              <a:rPr dirty="0" err="1" lang="en-US"/>
              <a:t>Mehera</a:t>
            </a:r>
            <a:r>
              <a:rPr dirty="0" lang="en-US"/>
              <a:t>, </a:t>
            </a:r>
            <a:r>
              <a:rPr dirty="0" err="1" lang="en-US"/>
              <a:t>Soumik</a:t>
            </a:r>
            <a:r>
              <a:rPr dirty="0" lang="en-US"/>
              <a:t> Pal, </a:t>
            </a:r>
            <a:r>
              <a:rPr dirty="0" err="1" lang="en-US"/>
              <a:t>Agnibha</a:t>
            </a:r>
            <a:r>
              <a:rPr dirty="0" lang="en-US"/>
              <a:t> Chandra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353029" y="0"/>
            <a:ext cx="989533" cy="989533"/>
          </a:xfrm>
          <a:prstGeom prst="rect">
            <a:avLst/>
          </a:prstGeom>
        </p:spPr>
      </p:pic>
      <p:sp>
        <p:nvSpPr>
          <p:cNvPr id="5" name=""/>
          <p:cNvSpPr txBox="1"/>
          <p:nvPr>
            <p:custDataLst>
              <p:tags r:id="rId4"/>
            </p:custDataLst>
          </p:nvPr>
        </p:nvSpPr>
        <p:spPr>
          <a:xfrm flipH="false" flipV="false" rot="0">
            <a:off x="5661060" y="4536843"/>
            <a:ext cx="3339103" cy="308552"/>
          </a:xfrm>
          <a:custGeom>
            <a:avLst/>
            <a:gdLst/>
            <a:ahLst/>
            <a:cxnLst/>
            <a:rect b="b" l="0" r="r" t="0"/>
            <a:pathLst/>
          </a:custGeo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Supervised by : Dr. </a:t>
            </a:r>
            <a:r>
              <a:rPr dirty="0" err="1" lang="en-US"/>
              <a:t>Arindam</a:t>
            </a:r>
            <a:r>
              <a:rPr dirty="0" lang="en-US"/>
              <a:t> </a:t>
            </a:r>
            <a:r>
              <a:rPr dirty="0" err="1" lang="en-US"/>
              <a:t>Biswas</a:t>
            </a:r>
            <a:endParaRPr dirty="0" err="1" 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Single Shot Detector(SSD) </a:t>
            </a:r>
            <a:r>
              <a:rPr dirty="0" err="1" lang="en-US"/>
              <a:t>MULTIBOX</a:t>
            </a:r>
            <a:endParaRPr dirty="0" err="1" lang="en-US"/>
          </a:p>
        </p:txBody>
      </p:sp>
      <p:sp>
        <p:nvSpPr>
          <p:cNvPr id="3" name="Content Placeholder 9"/>
          <p:cNvSpPr>
            <a:spLocks noChangeAspect="false" noGrp="true"/>
          </p:cNvSpPr>
          <p:nvPr>
            <p:ph idx="1" type="body"/>
          </p:nvPr>
        </p:nvSpPr>
        <p:spPr>
          <a:xfrm rot="0">
            <a:off x="571500" y="1619250"/>
            <a:ext cx="3810000" cy="2381250"/>
          </a:xfrm>
        </p:spPr>
        <p:txBody>
          <a:bodyPr rtlCol="0" vert="horz"/>
          <a:lstStyle/>
          <a:p>
            <a:pPr/>
            <a:r>
              <a:rPr b="1" dirty="0" lang="en-US">
                <a:latin typeface="+mn-lt"/>
              </a:rPr>
              <a:t>Single Shot : </a:t>
            </a:r>
            <a:r>
              <a:rPr dirty="0" lang="en-US"/>
              <a:t>This means that tasks of object localization and classification are done in a single forward pass of the network</a:t>
            </a:r>
          </a:p>
          <a:p>
            <a:pPr/>
            <a:r>
              <a:rPr b="1" dirty="0" err="1" lang="en-US">
                <a:latin typeface="+mn-lt"/>
              </a:rPr>
              <a:t>Multibox</a:t>
            </a:r>
            <a:r>
              <a:rPr b="1" dirty="0" lang="en-US">
                <a:latin typeface="+mn-lt"/>
              </a:rPr>
              <a:t>: </a:t>
            </a:r>
            <a:r>
              <a:rPr dirty="0" lang="en-US">
                <a:latin typeface="+mn-lt"/>
              </a:rPr>
              <a:t>To detect object of different aspect ratio (developed by </a:t>
            </a:r>
            <a:r>
              <a:rPr dirty="0" err="1" lang="en-US">
                <a:latin typeface="+mn-lt"/>
              </a:rPr>
              <a:t>Szegedy</a:t>
            </a:r>
            <a:r>
              <a:rPr dirty="0" lang="en-US">
                <a:latin typeface="+mn-lt"/>
              </a:rPr>
              <a:t>)</a:t>
            </a:r>
          </a:p>
          <a:p>
            <a:pPr/>
            <a:r>
              <a:rPr b="1" dirty="0" lang="en-US">
                <a:latin typeface="+mn-lt"/>
              </a:rPr>
              <a:t>Detector: </a:t>
            </a:r>
            <a:r>
              <a:rPr dirty="0" lang="en-US">
                <a:latin typeface="+mn-lt"/>
              </a:rPr>
              <a:t>The network is object detector that also classifies those objects.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7126" l="0" r="0" t="7126"/>
          <a:stretch>
            <a:fillRect/>
          </a:stretch>
        </p:blipFill>
        <p:spPr>
          <a:xfrm rot="0">
            <a:off x="4984619" y="910609"/>
            <a:ext cx="3367344" cy="3367344"/>
          </a:xfr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542953" y="0"/>
            <a:ext cx="4641408" cy="704697"/>
          </a:xfrm>
          <a:custGeom>
            <a:avLst/>
            <a:gdLst/>
            <a:ahLst/>
            <a:cxnLst/>
            <a:rect b="b" l="0" r="r" t="0"/>
            <a:pathLst/>
          </a:custGeo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2000">
                <a:solidFill>
                  <a:srgbClr val="ff841e"/>
                </a:solidFill>
                <a:latin typeface="Open Sans-demi_bold"/>
              </a:rPr>
              <a:t>SSD ARCHITECTURE</a:t>
            </a:r>
            <a:endParaRPr dirty="0" lang="en-US" sz="2000">
              <a:solidFill>
                <a:srgbClr val="ff841e"/>
              </a:solidFill>
              <a:latin typeface="Open Sans-demi_bold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537352" y="1435846"/>
            <a:ext cx="8017202" cy="2271817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spd="slow">
        <p14:gallery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CAR DETCTION &amp; PIPELINING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 sz="1800"/>
              <a:t>The bounding box detected as any of the vehicle class ( i.e car, bus, motorcycle) is passed as input parameter for Number plate </a:t>
            </a:r>
            <a:r>
              <a:rPr dirty="0" err="1" lang="en-US" sz="1800"/>
              <a:t>detction</a:t>
            </a:r>
            <a:r>
              <a:rPr dirty="0" lang="en-US" sz="1800"/>
              <a:t> </a:t>
            </a:r>
            <a:endParaRPr dirty="0" lang="en-US" sz="1800"/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0" l="17201" r="17201" t="0"/>
          <a:stretch>
            <a:fillRect/>
          </a:stretch>
        </p:blipFill>
        <p:spPr>
          <a:xfrm rot="0">
            <a:off x="4704797" y="1489816"/>
            <a:ext cx="3926987" cy="220893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NUMBER PLATE DETECTION : EDGE HIGHLIGHTING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571500" y="1619250"/>
            <a:ext cx="3810000" cy="2381250"/>
          </a:xfrm>
        </p:spPr>
        <p:txBody>
          <a:bodyPr rtlCol="0" vert="horz"/>
          <a:lstStyle/>
          <a:p>
            <a:pPr/>
            <a:r>
              <a:rPr dirty="0" lang="en-US"/>
              <a:t>Detect a Box within the the input bounding box region</a:t>
            </a:r>
          </a:p>
          <a:p>
            <a:pPr/>
            <a:r>
              <a:rPr dirty="0" lang="en-US"/>
              <a:t>Do Edge Highlighting / Enhancement : using Sobel's Operator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0" l="9002" r="9002" t="0"/>
          <a:stretch>
            <a:fillRect/>
          </a:stretch>
        </p:blipFill>
        <p:spPr>
          <a:xfrm rot="0">
            <a:off x="4704797" y="1213737"/>
            <a:ext cx="3926987" cy="2761087"/>
          </a:xfrm>
        </p:spPr>
      </p:pic>
      <p:sp>
        <p:nvSpPr>
          <p:cNvPr id="5" name=""/>
          <p:cNvSpPr txBox="1"/>
          <p:nvPr/>
        </p:nvSpPr>
        <p:spPr>
          <a:xfrm flipH="false" flipV="false" rot="0">
            <a:off x="4004549" y="2036473"/>
            <a:ext cx="1905000" cy="30855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[</a:t>
            </a:r>
            <a:endParaRPr dirty="0" lang="en-US"/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32692" y="3277181"/>
            <a:ext cx="4363145" cy="637022"/>
          </a:xfrm>
          <a:prstGeom prst="rect">
            <a:avLst/>
          </a:prstGeom>
        </p:spPr>
      </p:pic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IMAGE SEGMENTATION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>Using Region Growing technique</a:t>
            </a:r>
          </a:p>
          <a:p>
            <a:pPr/>
            <a:r>
              <a:rPr dirty="0" lang="en-US"/>
              <a:t>Consider :  Seed Pixel at regular interval </a:t>
            </a:r>
          </a:p>
          <a:p>
            <a:pPr/>
            <a:r>
              <a:rPr dirty="0" lang="en-US"/>
              <a:t>No of Seed Pixel : Depending upon the length of license number in the region : IN or US or EU</a:t>
            </a:r>
            <a:endParaRPr dirty="0" lang="en-US"/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32270" l="19360" r="7260" t="26460"/>
          <a:stretch>
            <a:fillRect/>
          </a:stretch>
        </p:blipFill>
        <p:spPr>
          <a:xfrm rot="0">
            <a:off x="744759" y="2132237"/>
            <a:ext cx="3258940" cy="368836"/>
          </a:xfrm>
        </p:spPr>
      </p:pic>
    </p:spTree>
  </p:cSld>
  <p:clrMapOvr>
    <a:masterClrMapping/>
  </p:clrMapOvr>
  <p:transition spd="slow">
    <p:push dir="l"/>
  </p:transition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571500" y="666750"/>
            <a:ext cx="3810000" cy="952500"/>
          </a:xfrm>
        </p:spPr>
        <p:txBody>
          <a:bodyPr rtlCol="0" vert="horz"/>
          <a:lstStyle/>
          <a:p>
            <a:pPr/>
            <a:r>
              <a:rPr dirty="0" lang="en-US"/>
              <a:t>OPTICAL C</a:t>
            </a:r>
            <a:r>
              <a:rPr dirty="0" lang="en-US"/>
              <a:t>HARACTER RECOGNITION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>Also uses Convolution Neural Network</a:t>
            </a:r>
          </a:p>
          <a:p>
            <a:pPr/>
            <a:r>
              <a:rPr dirty="0" lang="en-US"/>
              <a:t>We have uses </a:t>
            </a:r>
            <a:r>
              <a:rPr dirty="0" err="1" lang="en-US"/>
              <a:t>Predefinned</a:t>
            </a:r>
            <a:r>
              <a:rPr dirty="0" lang="en-US"/>
              <a:t> Framework : </a:t>
            </a:r>
            <a:r>
              <a:rPr b="1" dirty="0" err="1" lang="en-US">
                <a:solidFill>
                  <a:srgbClr val="ff841e"/>
                </a:solidFill>
                <a:latin typeface="+mn-lt"/>
              </a:rPr>
              <a:t>PyTressaract</a:t>
            </a:r>
            <a:endParaRPr b="1" dirty="0" err="1" lang="en-US">
              <a:solidFill>
                <a:srgbClr val="ff841e"/>
              </a:solidFill>
              <a:latin typeface="+mn-lt"/>
            </a:endParaRPr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-4200" l="0" r="8430" t="7130"/>
          <a:stretch>
            <a:fillRect/>
          </a:stretch>
        </p:blipFill>
        <p:spPr>
          <a:xfrm rot="0">
            <a:off x="5128202" y="910609"/>
            <a:ext cx="2796444" cy="3456994"/>
          </a:xfrm>
        </p:spPr>
      </p:pic>
      <p:sp>
        <p:nvSpPr>
          <p:cNvPr id="5" name=""/>
          <p:cNvSpPr txBox="1">
            <a:spLocks noGrp="true"/>
          </p:cNvSpPr>
          <p:nvPr/>
        </p:nvSpPr>
        <p:spPr>
          <a:xfrm rot="0">
            <a:off x="571500" y="2847413"/>
            <a:ext cx="3810000" cy="952500"/>
          </a:xfrm>
          <a:prstGeom prst="rect">
            <a:avLst/>
          </a:prstGeom>
        </p:spPr>
        <p:txBody>
          <a:bodyPr rtlCol="0" vert="horz"/>
          <a:lstStyle/>
          <a:p>
            <a:pPr/>
            <a:r>
              <a:rPr b="1" dirty="0" lang="en-US" sz="2800">
                <a:solidFill>
                  <a:schemeClr val="accent1"/>
                </a:solidFill>
                <a:latin typeface="Oswald"/>
              </a:rPr>
              <a:t>DATABASE USED FOR RECORD THE ENTRY OF CAR : MYSQL</a:t>
            </a:r>
            <a:endParaRPr b="1" dirty="0" lang="en-US" sz="2800">
              <a:solidFill>
                <a:schemeClr val="accent1"/>
              </a:solidFill>
              <a:latin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prism dir="r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90575" y="571500"/>
            <a:ext cx="7562850" cy="571500"/>
          </a:xfrm>
        </p:spPr>
        <p:txBody>
          <a:bodyPr rtlCol="0" vert="horz"/>
          <a:lstStyle/>
          <a:p>
            <a:pPr/>
            <a:r>
              <a:rPr dirty="0" lang="en-US"/>
              <a:t>SKIPPING FRAME &amp; TRADE OFF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b="1" dirty="0" lang="en-US">
                <a:solidFill>
                  <a:schemeClr val="accent3"/>
                </a:solidFill>
                <a:latin typeface="Architects Daughter"/>
              </a:rPr>
              <a:t>High no. of  skipped frames</a:t>
            </a:r>
            <a:endParaRPr b="1" dirty="0" lang="en-US">
              <a:solidFill>
                <a:schemeClr val="accent3"/>
              </a:solidFill>
              <a:latin typeface="Architects Daughter"/>
            </a:endParaRPr>
          </a:p>
        </p:txBody>
      </p:sp>
      <p:sp>
        <p:nvSpPr>
          <p:cNvPr id="4" name="Picture Placeholder 6"/>
          <p:cNvSpPr>
            <a:spLocks noGrp="true"/>
          </p:cNvSpPr>
          <p:nvPr>
            <p:ph idx="2"/>
          </p:nvPr>
        </p:nvSpPr>
        <p:spPr/>
        <p:txBody>
          <a:bodyPr rtlCol="0" vert="horz"/>
          <a:lstStyle/>
          <a:p>
            <a:pPr/>
            <a:r>
              <a:rPr dirty="0" lang="en-US"/>
              <a:t>More than one  </a:t>
            </a:r>
            <a:r>
              <a:rPr dirty="0" lang="en-US"/>
              <a:t>entry is made for a single car entry</a:t>
            </a:r>
          </a:p>
          <a:p>
            <a:pPr/>
            <a:r>
              <a:rPr dirty="0" lang="en-US"/>
              <a:t>Process is fast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3" type="body"/>
          </p:nvPr>
        </p:nvSpPr>
        <p:spPr/>
        <p:txBody>
          <a:bodyPr rtlCol="0" vert="horz"/>
          <a:lstStyle/>
          <a:p>
            <a:pPr/>
            <a:r>
              <a:rPr b="1" dirty="0" lang="en-US">
                <a:solidFill>
                  <a:schemeClr val="accent3"/>
                </a:solidFill>
                <a:latin typeface="Architects Daughter"/>
              </a:rPr>
              <a:t>Low no. of  skipped frames</a:t>
            </a:r>
            <a:endParaRPr b="1" dirty="0" lang="en-US">
              <a:solidFill>
                <a:schemeClr val="accent3"/>
              </a:solidFill>
              <a:latin typeface="Architects Daughter"/>
            </a:endParaRPr>
          </a:p>
        </p:txBody>
      </p:sp>
      <p:sp>
        <p:nvSpPr>
          <p:cNvPr id="6" name="Content Placeholder 9"/>
          <p:cNvSpPr>
            <a:spLocks noGrp="true"/>
          </p:cNvSpPr>
          <p:nvPr>
            <p:ph idx="4"/>
          </p:nvPr>
        </p:nvSpPr>
        <p:spPr/>
        <p:txBody>
          <a:bodyPr rtlCol="0" vert="horz"/>
          <a:lstStyle/>
          <a:p>
            <a:pPr/>
            <a:r>
              <a:rPr dirty="0" lang="en-US"/>
              <a:t>Entry of few cars may not be recorded into the database</a:t>
            </a:r>
          </a:p>
          <a:p>
            <a:pPr/>
            <a:r>
              <a:rPr dirty="0" lang="en-US"/>
              <a:t>Process is slow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spd="slow">
        <p14:gallery dir="l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SOLUTION 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6934" l="0" r="0" t="6934"/>
          <a:stretch>
            <a:fillRect/>
          </a:stretch>
        </p:blipFill>
        <p:spPr>
          <a:xfrm rot="0">
            <a:off x="5194849" y="1218657"/>
            <a:ext cx="3158375" cy="2708271"/>
          </a:xfrm>
        </p:spPr>
      </p:pic>
      <p:sp>
        <p:nvSpPr>
          <p:cNvPr id="4" name=""/>
          <p:cNvSpPr txBox="1"/>
          <p:nvPr/>
        </p:nvSpPr>
        <p:spPr>
          <a:xfrm flipH="false" flipV="false" rot="0">
            <a:off x="1061551" y="1692468"/>
            <a:ext cx="2917412" cy="2380678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lang="en-US">
                <a:solidFill>
                  <a:srgbClr val="ff841e"/>
                </a:solidFill>
              </a:rPr>
              <a:t>Software solution :  Use license no as  Primary Key</a:t>
            </a:r>
          </a:p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lang="en-US">
                <a:solidFill>
                  <a:srgbClr val="ff841e"/>
                </a:solidFill>
              </a:rPr>
              <a:t/>
            </a:r>
          </a:p>
          <a:p>
            <a:pPr algn="l" indent="0" lvl="1" marL="457200">
              <a:buClr>
                <a:schemeClr val="accent1"/>
              </a:buClr>
              <a:buNone/>
              <a:defRPr dirty="0" lang="en-US" sz="1400"/>
            </a:pPr>
            <a:r>
              <a:rPr dirty="0" lang="en-US">
                <a:solidFill>
                  <a:srgbClr val="ff841e"/>
                </a:solidFill>
              </a:rPr>
              <a:t>Problem :  A car can cross a gateway only once</a:t>
            </a:r>
          </a:p>
          <a:p>
            <a:pPr algn="l" indent="0" lvl="1" marL="457200">
              <a:buClr>
                <a:schemeClr val="accent1"/>
              </a:buClr>
              <a:buNone/>
              <a:defRPr dirty="0" lang="en-US" sz="1400"/>
            </a:pPr>
            <a:r>
              <a:rPr dirty="0" lang="en-US">
                <a:solidFill>
                  <a:srgbClr val="ff841e"/>
                </a:solidFill>
              </a:rPr>
              <a:t/>
            </a:r>
          </a:p>
          <a:p>
            <a:pPr algn="l" indent="0" lvl="1" marL="457200">
              <a:buClr>
                <a:schemeClr val="accent1"/>
              </a:buClr>
              <a:buNone/>
              <a:defRPr dirty="0" lang="en-US" sz="1400"/>
            </a:pPr>
            <a:r>
              <a:rPr dirty="0" lang="en-US">
                <a:solidFill>
                  <a:srgbClr val="ff841e"/>
                </a:solidFill>
              </a:rPr>
              <a:t>Hardware Solution : Signaling </a:t>
            </a:r>
            <a:endParaRPr dirty="0" lang="en-US">
              <a:solidFill>
                <a:srgbClr val="ff841e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idx="4"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Technologies Used</a:t>
            </a:r>
            <a:endParaRPr dirty="0" lang="en-US"/>
          </a:p>
        </p:txBody>
      </p:sp>
      <p:pic>
        <p:nvPicPr>
          <p:cNvPr id="3" name="Picture Placeholder 8"/>
          <p:cNvPicPr>
            <a:picLocks noChangeAspect="true" noGrp="true"/>
          </p:cNvPicPr>
          <p:nvPr>
            <p:ph type="pic"/>
          </p:nvPr>
        </p:nvPicPr>
        <p:blipFill>
          <a:blip r:embed="rId2"/>
          <a:srcRect b="-14450" l="-9470" r="-11930" t="-16780"/>
          <a:stretch>
            <a:fillRect/>
          </a:stretch>
        </p:blipFill>
        <p:spPr>
          <a:xfrm rot="0">
            <a:off x="732824" y="1697021"/>
            <a:ext cx="1392202" cy="1332414"/>
          </a:xfrm>
        </p:spPr>
      </p:pic>
      <p:pic>
        <p:nvPicPr>
          <p:cNvPr id="4" name="Picture Placeholder 8"/>
          <p:cNvPicPr>
            <a:picLocks noChangeAspect="true" noGrp="true"/>
          </p:cNvPicPr>
          <p:nvPr>
            <p:ph idx="1" type="pic"/>
          </p:nvPr>
        </p:nvPicPr>
        <p:blipFill>
          <a:blip r:embed="rId3"/>
          <a:srcRect b="-6700" l="-5690" r="-15000" t="-8830"/>
          <a:stretch>
            <a:fillRect/>
          </a:stretch>
        </p:blipFill>
        <p:spPr>
          <a:xfrm rot="0">
            <a:off x="2571750" y="539324"/>
            <a:ext cx="1848850" cy="2256224"/>
          </a:xfrm>
        </p:spPr>
      </p:pic>
      <p:pic>
        <p:nvPicPr>
          <p:cNvPr id="5" name="Picture Placeholder 8"/>
          <p:cNvPicPr>
            <a:picLocks noChangeAspect="true" noGrp="true"/>
          </p:cNvPicPr>
          <p:nvPr>
            <p:ph idx="2" type="pic"/>
          </p:nvPr>
        </p:nvPicPr>
        <p:blipFill>
          <a:blip r:embed="rId4"/>
          <a:srcRect b="-2690" l="5810" r="5810" t="0"/>
          <a:stretch>
            <a:fillRect/>
          </a:stretch>
        </p:blipFill>
        <p:spPr>
          <a:xfrm rot="0">
            <a:off x="4772025" y="2047181"/>
            <a:ext cx="1314450" cy="1349798"/>
          </a:xfrm>
        </p:spPr>
      </p:pic>
      <p:pic>
        <p:nvPicPr>
          <p:cNvPr id="6" name="Picture Placeholder 8"/>
          <p:cNvPicPr>
            <a:picLocks noChangeAspect="true" noGrp="true"/>
          </p:cNvPicPr>
          <p:nvPr>
            <p:ph idx="3" type="pic"/>
          </p:nvPr>
        </p:nvPicPr>
        <p:blipFill>
          <a:blip r:embed="rId5"/>
          <a:srcRect b="-2880" l="10000" r="9110" t="0"/>
          <a:stretch>
            <a:fillRect/>
          </a:stretch>
        </p:blipFill>
        <p:spPr>
          <a:xfrm rot="0">
            <a:off x="6533198" y="1697021"/>
            <a:ext cx="1737474" cy="9559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grpFill/>
              </a:rPr>
              <a:t>THANK YOU</a:t>
            </a:r>
            <a:endParaRPr dirty="0" lang="en-US">
              <a:grp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spd="slow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2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true" dur="1000" fill="remove" id="6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autoRev="true" dur="1000" fill="remove" id="7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autoRev="true" dur="1000" fill="remove" id="8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true" dur="1000" fill="remove" id="9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2"/>
    </p:bldLst>
  </p:timing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RECAP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Architects Daughter"/>
              </a:rPr>
              <a:t>In Previous Presentation we have shown how to detect and recognize a object from a video stream using Deep Learning </a:t>
            </a:r>
            <a:r>
              <a:rPr dirty="0" err="1" lang="en-US">
                <a:latin typeface="Architects Daughter"/>
              </a:rPr>
              <a:t>Aproaches</a:t>
            </a:r>
            <a:endParaRPr dirty="0" err="1" lang="en-US">
              <a:latin typeface="Architects Daughter"/>
            </a:endParaRPr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0" l="11127" r="11127" t="0"/>
          <a:stretch>
            <a:fillRect/>
          </a:stretch>
        </p:blipFill>
        <p:spPr>
          <a:xfrm rot="0">
            <a:off x="4797171" y="924077"/>
            <a:ext cx="3844547" cy="3296650"/>
          </a:xfrm>
        </p:spPr>
      </p:pic>
      <p:sp>
        <p:nvSpPr>
          <p:cNvPr id="5" name=""/>
          <p:cNvSpPr txBox="1"/>
          <p:nvPr/>
        </p:nvSpPr>
        <p:spPr>
          <a:xfrm flipH="false" flipV="false" rot="0">
            <a:off x="671674" y="2526154"/>
            <a:ext cx="3294154" cy="2502531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>FRAME EXTRACTION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>MACHINE LEARNING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>DEEP LEARNING &amp; CONVOLUTION NEURAL NETWORKS(CNN)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>POOLING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>SSD IMPLEMENTATION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>TRAINING OF DATASET COCO</a:t>
            </a:r>
          </a:p>
          <a:p>
            <a:pPr algn="l" indent="0" lvl="1" marL="457200">
              <a:buNone/>
              <a:defRPr dirty="0" lang="en-US" sz="1400"/>
            </a:pPr>
            <a:r>
              <a:rPr dirty="0" lang="en-US"/>
              <a:t>&amp; MODEL CAFFE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>
                <a:solidFill>
                  <a:schemeClr val="accent1"/>
                </a:solidFill>
              </a:rPr>
              <a:t>EXTENSION : CAR LICENSE PLATE DETECTION</a:t>
            </a:r>
          </a:p>
          <a:p>
            <a:pPr algn="l" indent="-342900" marL="342900">
              <a:buAutoNum type="arabicPeriod"/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prism dir="r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CAR LICENSE PLATE RECOGNITION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prism dir="r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flipH="false" flipV="false" rot="0">
            <a:off x="0" y="11715"/>
            <a:ext cx="2958131" cy="643756"/>
          </a:xfrm>
          <a:prstGeom prst="homePlate">
            <a:avLst/>
          </a:prstGeom>
          <a:solidFill>
            <a:schemeClr val="accent3"/>
          </a:solidFill>
          <a:ln cap="flat" w="9525">
            <a:solidFill>
              <a:srgbClr val="bc5f13"/>
            </a:solidFill>
            <a:prstDash val="solid"/>
            <a:miter lim="800000"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1800">
                <a:solidFill>
                  <a:schemeClr val="bg1"/>
                </a:solidFill>
                <a:latin typeface="Arial Black"/>
              </a:rPr>
              <a:t>DATA FLOW DIAGRAM</a:t>
            </a:r>
            <a:endParaRPr dirty="0" lang="en-US" sz="180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740740" y="812987"/>
            <a:ext cx="1143000" cy="602732"/>
          </a:xfrm>
          <a:prstGeom prst="ellipse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START</a:t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10800000">
            <a:off x="1151448" y="1415719"/>
            <a:ext cx="321592" cy="416480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>
            <p:custDataLst>
              <p:tags r:id="rId4"/>
            </p:custDataLst>
          </p:nvPr>
        </p:nvSpPr>
        <p:spPr>
          <a:xfrm flipH="false" flipV="false" rot="0">
            <a:off x="343938" y="1828800"/>
            <a:ext cx="1936623" cy="561089"/>
          </a:xfrm>
          <a:prstGeom prst="roundRect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VIDEO STREAM</a:t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0800000">
            <a:off x="1151458" y="2390775"/>
            <a:ext cx="321592" cy="416480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>
            <p:custDataLst>
              <p:tags r:id="rId5"/>
            </p:custDataLst>
          </p:nvPr>
        </p:nvSpPr>
        <p:spPr>
          <a:xfrm flipH="false" flipV="false" rot="0">
            <a:off x="343928" y="2809875"/>
            <a:ext cx="1936623" cy="561089"/>
          </a:xfrm>
          <a:prstGeom prst="roundRect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>
                <a:solidFill>
                  <a:srgbClr val="ffffff"/>
                </a:solidFill>
                <a:latin typeface="Source Sans Pro"/>
              </a:rPr>
              <a:t>FRAME EXTRACTION</a:t>
            </a:r>
            <a:endParaRPr dirty="0" lang="en-US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"/>
          <p:cNvSpPr/>
          <p:nvPr/>
        </p:nvSpPr>
        <p:spPr>
          <a:xfrm flipH="false" flipV="false" rot="10800000">
            <a:off x="1151448" y="3371850"/>
            <a:ext cx="321592" cy="416480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>
            <p:custDataLst>
              <p:tags r:id="rId6"/>
            </p:custDataLst>
          </p:nvPr>
        </p:nvSpPr>
        <p:spPr>
          <a:xfrm flipH="false" flipV="false" rot="0">
            <a:off x="419871" y="3790950"/>
            <a:ext cx="4047991" cy="561089"/>
          </a:xfrm>
          <a:prstGeom prst="roundRect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>
                <a:solidFill>
                  <a:srgbClr val="ffffff"/>
                </a:solidFill>
                <a:latin typeface="Source Sans Pro"/>
              </a:rPr>
              <a:t>CNN &amp; SSD TO DETECT CARS, BUSES, MOTORBIKE</a:t>
            </a:r>
            <a:endParaRPr dirty="0" lang="en-US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" name=""/>
          <p:cNvSpPr/>
          <p:nvPr>
            <p:custDataLst>
              <p:tags r:id="rId7"/>
            </p:custDataLst>
          </p:nvPr>
        </p:nvSpPr>
        <p:spPr>
          <a:xfrm flipH="false" flipV="false" rot="0">
            <a:off x="2857500" y="2114807"/>
            <a:ext cx="1143000" cy="1143000"/>
          </a:xfrm>
          <a:prstGeom prst="flowChartMultidocument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dash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err="1" lang="en-US"/>
              <a:t>C</a:t>
            </a:r>
            <a:r>
              <a:rPr dirty="0" err="1" lang="en-US">
                <a:solidFill>
                  <a:schemeClr val="accent1"/>
                </a:solidFill>
              </a:rPr>
              <a:t>CAFFE</a:t>
            </a:r>
          </a:p>
          <a:p>
            <a:pPr algn="ctr"/>
            <a:r>
              <a:rPr dirty="0" lang="en-US">
                <a:solidFill>
                  <a:schemeClr val="accent1"/>
                </a:solidFill>
              </a:rPr>
              <a:t>MODEL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 flipH="false" flipV="false" rot="10800000">
            <a:off x="3101959" y="3257807"/>
            <a:ext cx="321592" cy="542553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4311643" y="1865595"/>
            <a:ext cx="2049808" cy="1143000"/>
          </a:xfrm>
          <a:prstGeom prst="diamond">
            <a:avLst/>
          </a:prstGeom>
          <a:blipFill dpi="0" rotWithShape="1">
            <a:blip r:embed="rId2"/>
            <a:tile algn="tl" sx="75000" sy="75000" tx="0" ty="0"/>
          </a:blip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IF VEHICLE</a:t>
            </a:r>
          </a:p>
          <a:p>
            <a:pPr algn="ctr"/>
            <a:r>
              <a:rPr dirty="0" lang="en-US"/>
              <a:t>?</a:t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4467863" y="3008595"/>
            <a:ext cx="1143000" cy="1143000"/>
          </a:xfrm>
          <a:prstGeom prst="bent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5102875" y="960910"/>
            <a:ext cx="467363" cy="904684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4765052" y="358178"/>
            <a:ext cx="1143000" cy="602732"/>
          </a:xfrm>
          <a:prstGeom prst="ellipse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END</a:t>
            </a:r>
            <a:endParaRPr dirty="0" lang="en-US"/>
          </a:p>
        </p:txBody>
      </p:sp>
      <p:sp>
        <p:nvSpPr>
          <p:cNvPr id="16" name=""/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3676488" y="1063444"/>
            <a:ext cx="1524000" cy="948828"/>
          </a:xfrm>
          <a:custGeom>
            <a:avLst/>
            <a:gdLst/>
            <a:ahLst/>
            <a:cxnLst/>
            <a:rect b="b" l="0" r="r" t="0"/>
            <a:pathLst/>
          </a:custGeom>
          <a:solidFill>
            <a:srgbClr val="bfbfbf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NO,</a:t>
            </a:r>
          </a:p>
          <a:p>
            <a:pPr algn="ctr">
              <a:defRPr dirty="0" lang="en-US" sz="1400"/>
            </a:pPr>
            <a:r>
              <a:rPr dirty="0" lang="en-US"/>
              <a:t>DISCARD FRAME</a:t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7200000">
            <a:off x="6462703" y="2233965"/>
            <a:ext cx="467363" cy="904684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>
            <p:custDataLst>
              <p:tags r:id="rId8"/>
            </p:custDataLst>
          </p:nvPr>
        </p:nvSpPr>
        <p:spPr>
          <a:xfrm flipH="false" flipV="false" rot="0">
            <a:off x="6361452" y="3008595"/>
            <a:ext cx="2239956" cy="802176"/>
          </a:xfrm>
          <a:prstGeom prst="roundRect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>
                <a:solidFill>
                  <a:srgbClr val="ffffff"/>
                </a:solidFill>
                <a:latin typeface="Source Sans Pro"/>
              </a:rPr>
              <a:t>LICENSE NO EXTRACTION</a:t>
            </a:r>
            <a:endParaRPr dirty="0" lang="en-US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"/>
          <p:cNvSpPr txBox="1"/>
          <p:nvPr/>
        </p:nvSpPr>
        <p:spPr>
          <a:xfrm flipH="false" flipV="false" rot="0">
            <a:off x="6672595" y="2279932"/>
            <a:ext cx="1905000" cy="314325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lang="en-US"/>
              <a:t>YES</a:t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0">
            <a:off x="7781906" y="2120055"/>
            <a:ext cx="467363" cy="904684"/>
          </a:xfrm>
          <a:prstGeom prst="upArrow">
            <a:avLst/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0">
            <a:off x="7601312" y="977055"/>
            <a:ext cx="1143000" cy="1143000"/>
          </a:xfrm>
          <a:prstGeom prst="can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DB</a:t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false" flipV="false" rot="10800000">
            <a:off x="7204967" y="3829050"/>
            <a:ext cx="467363" cy="472744"/>
          </a:xfrm>
          <a:prstGeom prst="upArrow">
            <a:avLst>
              <a:gd fmla="val 58911" name="adj1"/>
              <a:gd fmla="val 50000" name="adj2"/>
            </a:avLst>
          </a:prstGeom>
          <a:noFill/>
          <a:ln cap="flat" w="12700">
            <a:solidFill>
              <a:schemeClr val="accent1">
                <a:shade val="95000"/>
                <a:satMod val="104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false" flipV="false" rot="0">
            <a:off x="6909930" y="4324350"/>
            <a:ext cx="1143000" cy="602732"/>
          </a:xfrm>
          <a:prstGeom prst="ellipse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END</a:t>
            </a:r>
            <a:endParaRPr dirty="0" lang="en-US"/>
          </a:p>
        </p:txBody>
      </p:sp>
    </p:spTree>
  </p:cSld>
  <p:clrMapOvr>
    <a:masterClrMapping/>
  </p:clrMapOvr>
  <p:transition spd="slow">
    <p:cover dir="l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fill="hold" grpId="0" id="5" nodeType="clickEffect" presetClass="entr" presetID="38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682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-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fill="hold" id="8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0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34" id="1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4" id="11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8" nodeType="clickEffect" presetClass="entr" presetID="5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autoRev="1" dur="1500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/>
                                    </p:anim>
                                    <p:anim by="(#ppt_w*0.50)" calcmode="lin" valueType="num">
                                      <p:cBhvr>
                                        <p:cTn autoRev="1" decel="50000" dur="1500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/>
                                    </p:anim>
                                    <p:anim calcmode="lin" from="(-#ppt_h/2)" to="(#ppt_y)" valueType="num">
                                      <p:cBhvr>
                                        <p:cTn dur="1500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Rot by="21600000">
                                      <p:cBhvr>
                                        <p:cTn dur="1500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26" nodeType="clickEffect" presetClass="emph" presetID="22" presetSubtype="2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1000" fill="hold" id="27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animClr clrSpc="hsl" dir="cw">
                                      <p:cBhvr override="childStyle">
                                        <p:cTn dur="1000" fill="hold" id="28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set>
                                      <p:cBhvr>
                                        <p:cTn dur="1000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Clr clrSpc="hsl" dir="cw">
                                      <p:cBhvr override="childStyle">
                                        <p:cTn dur="1000" fill="hold" id="3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5" id="37" nodeType="clickEffect" presetClass="entr" presetID="5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autoRev="1" dur="1500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/>
                                    </p:anim>
                                    <p:anim by="(#ppt_w*0.50)" calcmode="lin" valueType="num">
                                      <p:cBhvr>
                                        <p:cTn autoRev="1" decel="50000" dur="1500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/>
                                    </p:anim>
                                    <p:anim calcmode="lin" from="(-#ppt_h/2)" to="(#ppt_y)" valueType="num">
                                      <p:cBhvr>
                                        <p:cTn dur="1500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Rot by="21600000">
                                      <p:cBhvr>
                                        <p:cTn dur="1500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6" id="45" nodeType="clickEffect" presetClass="emph" presetID="22" presetSubtype="2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1000" fill="hold" id="46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animClr clrSpc="hsl" dir="cw">
                                      <p:cBhvr override="childStyle">
                                        <p:cTn dur="1000" fill="hold" id="47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set>
                                      <p:cBhvr>
                                        <p:cTn dur="1000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Clr clrSpc="hsl" dir="cw">
                                      <p:cBhvr override="childStyle">
                                        <p:cTn dur="1000" fill="hold" id="49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7" id="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grpId="8" id="56" nodeType="clickEffect" presetClass="entr" presetID="5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autoRev="1" dur="1500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/>
                                    </p:anim>
                                    <p:anim by="(#ppt_w*0.50)" calcmode="lin" valueType="num">
                                      <p:cBhvr>
                                        <p:cTn autoRev="1" decel="50000" dur="1500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/>
                                    </p:anim>
                                    <p:anim calcmode="lin" from="(-#ppt_h/2)" to="(#ppt_y)" valueType="num">
                                      <p:cBhvr>
                                        <p:cTn dur="1500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Rot by="21600000">
                                      <p:cBhvr>
                                        <p:cTn dur="1500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grpId="9" id="64" nodeType="clickEffect" presetClass="emph" presetID="22" presetSubtype="2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1000" fill="hold" id="65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animClr clrSpc="hsl" dir="cw">
                                      <p:cBhvr override="childStyle">
                                        <p:cTn dur="1000" fill="hold" id="66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set>
                                      <p:cBhvr>
                                        <p:cTn dur="1000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Clr clrSpc="hsl" dir="cw">
                                      <p:cBhvr override="childStyle">
                                        <p:cTn dur="1000" fill="hold" id="68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grpId="10" id="71" nodeType="clickEffect" presetClass="entr" presetID="5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autoRev="1" dur="1500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/>
                                    </p:anim>
                                    <p:anim by="(#ppt_w*0.50)" calcmode="lin" valueType="num">
                                      <p:cBhvr>
                                        <p:cTn autoRev="1" decel="50000" dur="1500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/>
                                    </p:anim>
                                    <p:anim calcmode="lin" from="(-#ppt_h/2)" to="(#ppt_y)" valueType="num">
                                      <p:cBhvr>
                                        <p:cTn dur="1500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Rot by="21600000">
                                      <p:cBhvr>
                                        <p:cTn dur="1500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grpId="11" id="7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grpId="12" id="8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grpId="13" id="87" nodeType="clickEffect" presetClass="entr" presetID="2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ecel="50000" dur="750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750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50000" dur="750" id="91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750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750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50000" dur="750" id="95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500" id="96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accel="50000" fill="hold" grpId="14" id="99" nodeType="clickEffect" presetClass="entr" presetID="38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682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-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fill="hold" id="102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0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34" id="104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4" id="105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6">
                      <p:stCondLst>
                        <p:cond delay="indefinite"/>
                      </p:stCondLst>
                      <p:childTnLst>
                        <p:par>
                          <p:cTn fill="hold" id="107">
                            <p:stCondLst>
                              <p:cond delay="0"/>
                            </p:stCondLst>
                            <p:childTnLst>
                              <p:par>
                                <p:cTn fill="hold" grpId="15" id="10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>
                      <p:stCondLst>
                        <p:cond delay="indefinite"/>
                      </p:stCondLst>
                      <p:childTnLst>
                        <p:par>
                          <p:cTn fill="hold" id="1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6" id="1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4">
                      <p:stCondLst>
                        <p:cond delay="indefinite"/>
                      </p:stCondLst>
                      <p:childTnLst>
                        <p:par>
                          <p:cTn fill="hold" id="115">
                            <p:stCondLst>
                              <p:cond delay="0"/>
                            </p:stCondLst>
                            <p:childTnLst>
                              <p:par>
                                <p:cTn fill="hold" grpId="17" id="116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500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500" id="12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2">
                      <p:stCondLst>
                        <p:cond delay="indefinite"/>
                      </p:stCondLst>
                      <p:childTnLst>
                        <p:par>
                          <p:cTn fill="hold" id="123">
                            <p:stCondLst>
                              <p:cond delay="0"/>
                            </p:stCondLst>
                            <p:childTnLst>
                              <p:par>
                                <p:cTn fill="hold" grpId="18" id="12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grpId="19" id="128" nodeType="clickEffect" presetClass="entr" presetID="5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autoRev="1" dur="1500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/>
                                    </p:anim>
                                    <p:anim by="(#ppt_w*0.50)" calcmode="lin" valueType="num">
                                      <p:cBhvr>
                                        <p:cTn autoRev="1" decel="50000" dur="1500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/>
                                    </p:anim>
                                    <p:anim calcmode="lin" from="(-#ppt_h/2)" to="(#ppt_y)" valueType="num">
                                      <p:cBhvr>
                                        <p:cTn dur="1500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Rot by="21600000">
                                      <p:cBhvr>
                                        <p:cTn dur="1500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grpId="20" id="136" nodeType="clickEffect" presetClass="emph" presetID="22" presetSubtype="2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1000" fill="hold" id="137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animClr clrSpc="hsl" dir="cw">
                                      <p:cBhvr override="childStyle">
                                        <p:cTn dur="1000" fill="hold" id="138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set>
                                      <p:cBhvr>
                                        <p:cTn dur="1000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Clr clrSpc="hsl" dir="cw">
                                      <p:cBhvr override="childStyle">
                                        <p:cTn dur="1000" fill="hold" id="14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grpId="21" id="1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grpId="22" id="1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grpId="23" id="151" nodeType="clickEffect" presetClass="entr" presetID="3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ecel="100000" dur="1000" id="153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id="157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" id="158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grpId="24" id="1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50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3">
                      <p:stCondLst>
                        <p:cond delay="indefinite"/>
                      </p:stCondLst>
                      <p:childTnLst>
                        <p:par>
                          <p:cTn fill="hold" id="164">
                            <p:stCondLst>
                              <p:cond delay="0"/>
                            </p:stCondLst>
                            <p:childTnLst>
                              <p:par>
                                <p:cTn accel="50000" fill="hold" grpId="25" id="165" nodeType="clickEffect" presetClass="entr" presetID="38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682" fill="hold" id="1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-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fill="hold" id="168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0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34" id="17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4" id="171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2">
                      <p:stCondLst>
                        <p:cond delay="indefinite"/>
                      </p:stCondLst>
                      <p:childTnLst>
                        <p:par>
                          <p:cTn fill="hold" id="173">
                            <p:stCondLst>
                              <p:cond delay="0"/>
                            </p:stCondLst>
                            <p:childTnLst>
                              <p:par>
                                <p:cTn fill="hold" grpId="26" id="174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500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500" id="179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  <p:bldP animBg="1" grpId="3" spid="5"/>
      <p:bldP animBg="1" grpId="4" spid="6"/>
      <p:bldP animBg="1" grpId="5" spid="7"/>
      <p:bldP animBg="1" grpId="6" spid="7"/>
      <p:bldP animBg="1" grpId="7" spid="8"/>
      <p:bldP animBg="1" grpId="8" spid="9"/>
      <p:bldP animBg="1" grpId="9" spid="9"/>
      <p:bldP animBg="1" grpId="10" spid="10"/>
      <p:bldP animBg="1" grpId="11" spid="11"/>
      <p:bldP animBg="1" grpId="12" spid="13"/>
      <p:bldP animBg="1" grpId="13" spid="12"/>
      <p:bldP animBg="1" grpId="14" spid="15"/>
      <p:bldP animBg="1" grpId="15" spid="14"/>
      <p:bldP animBg="1" grpId="16" spid="16"/>
      <p:bldP animBg="1" grpId="17" spid="15"/>
      <p:bldP animBg="1" grpId="18" spid="17"/>
      <p:bldP animBg="1" grpId="19" spid="18"/>
      <p:bldP animBg="1" grpId="20" spid="18"/>
      <p:bldP autoUpdateAnimBg="0" grpId="21" spid="19"/>
      <p:bldP animBg="1" grpId="22" spid="20"/>
      <p:bldP animBg="1" grpId="23" spid="21"/>
      <p:bldP animBg="1" grpId="24" spid="22"/>
      <p:bldP animBg="1" grpId="25" spid="23"/>
      <p:bldP animBg="1" grpId="26" spid="23"/>
    </p:bldLst>
  </p:timing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375065" y="126549"/>
            <a:ext cx="4686280" cy="399973"/>
          </a:xfrm>
          <a:custGeom>
            <a:avLst/>
            <a:gdLst/>
            <a:ahLst/>
            <a:cxnLst/>
            <a:rect b="b" l="0" r="r" t="0"/>
            <a:pathLst/>
          </a:custGeo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2000">
                <a:solidFill>
                  <a:schemeClr val="accent1"/>
                </a:solidFill>
                <a:latin typeface="Arial Black"/>
              </a:rPr>
              <a:t>FRAME </a:t>
            </a:r>
            <a:r>
              <a:rPr b="1" dirty="0" err="1" lang="en-US" sz="2000">
                <a:solidFill>
                  <a:schemeClr val="accent1"/>
                </a:solidFill>
                <a:latin typeface="Arial Black"/>
              </a:rPr>
              <a:t>EXTRACTION : RECAP</a:t>
            </a:r>
            <a:endParaRPr b="1" dirty="0" err="1" lang="en-US" sz="2000">
              <a:solidFill>
                <a:schemeClr val="accent1"/>
              </a:solidFill>
              <a:latin typeface="Arial Black"/>
            </a:endParaRPr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1070381" y="924572"/>
            <a:ext cx="3295650" cy="329565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4000500" y="2000250"/>
            <a:ext cx="1571024" cy="1143000"/>
          </a:xfrm>
          <a:prstGeom prst="notched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4">
            <a:grayscl/>
            <a:lum bright="0" contrast="0"/>
            <a:extLst>
              <a:ext uri="{7F252ECA-B0FD-4107-B8BF-AC8C7EA2C59B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F1A210D-2800-4B60-96A1-0B3A3BE98A20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6742748" y="605180"/>
            <a:ext cx="2133600" cy="2143125"/>
          </a:xfrm>
          <a:prstGeom prst="rect">
            <a:avLst/>
          </a:prstGeom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5">
            <a:grayscl/>
            <a:lum bright="0" contrast="0"/>
            <a:extLst>
              <a:ext uri="{9D916F67-62A6-415D-A5A6-1427658B6C26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B2E551EE-34E7-41EA-9A83-F21AE703DDA9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6321408" y="1000125"/>
            <a:ext cx="2143125" cy="2143125"/>
          </a:xfrm>
          <a:prstGeom prst="rect">
            <a:avLst/>
          </a:prstGeom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6">
            <a:grayscl/>
            <a:lum bright="0" contrast="0"/>
            <a:extLst>
              <a:ext uri="{907B3E36-EF48-486F-A713-9BFE9F1DB5A6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5912CDAF-C537-4EDA-9602-98AC2A3507CF}">
                <a14:useLocalDpi xmlns:a14="http://schemas.microsoft.com/office/drawing/2010/main" val="0"/>
              </a:ext>
            </a:extLst>
          </a:blip>
          <a:srcRect b="10360" l="14660" r="8980" t="14370"/>
          <a:stretch>
            <a:fillRect/>
          </a:stretch>
        </p:blipFill>
        <p:spPr>
          <a:xfrm flipH="false" flipV="false" rot="0">
            <a:off x="5748871" y="1313888"/>
            <a:ext cx="2353103" cy="2319604"/>
          </a:xfrm>
          <a:prstGeom prst="rect">
            <a:avLst/>
          </a:prstGeom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spd="slow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9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500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500" id="1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20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24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27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3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34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38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5" id="41" nodeType="clickEffect" presetClass="emph" presetID="32" presetSubtype="2">
                                  <p:stCondLst>
                                    <p:cond delay="0"/>
                                  </p:stCondLst>
                                  <p:childTnLst>
                                    <p:animRot by="0">
                                      <p:cBhvr>
                                        <p:cTn dur="100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0">
                                      <p:cBhvr>
                                        <p:cTn dur="200" fill="hold" id="43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0">
                                      <p:cBhvr>
                                        <p:cTn dur="200" fill="hold" id="44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0">
                                      <p:cBhvr>
                                        <p:cTn dur="200" fill="hold" id="45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0">
                                      <p:cBhvr>
                                        <p:cTn dur="200" fill="hold" id="46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  <p:bldP animBg="1" grpId="3" spid="6"/>
      <p:bldP animBg="1" grpId="4" spid="7"/>
      <p:bldP animBg="1" grpId="5" spid="7"/>
    </p:bldLst>
  </p:timing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2852928" y="1282703"/>
            <a:ext cx="4762500" cy="1093873"/>
          </a:xfrm>
        </p:spPr>
        <p:txBody>
          <a:bodyPr rtlCol="0" vert="horz"/>
          <a:lstStyle/>
          <a:p>
            <a:pPr/>
            <a:r>
              <a:rPr dirty="0" lang="en-US"/>
              <a:t>bASICS OF nEURAL NETWORK 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073612" y="2331091"/>
            <a:ext cx="3172406" cy="1581750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grayscl/>
            <a:lum bright="0" contrast="0"/>
            <a:extLst>
              <a:ext uri="{70BEBFE5-DD7F-4F2C-84AF-28BEB305D286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8D6406F-E5CC-4436-90BC-D1D308DF52BC}">
                <a14:useLocalDpi xmlns:a14="http://schemas.microsoft.com/office/drawing/2010/main" val="0"/>
              </a:ext>
            </a:extLst>
          </a:blip>
          <a:srcRect b="32390" l="69810" r="2400" t="0"/>
          <a:stretch>
            <a:fillRect/>
          </a:stretch>
        </p:blipFill>
        <p:spPr>
          <a:xfrm flipH="false" flipV="false" rot="0">
            <a:off x="688162" y="940231"/>
            <a:ext cx="2068887" cy="2832011"/>
          </a:xfrm>
          <a:prstGeom prst="rect">
            <a:avLst/>
          </a:prstGeom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3" name=""/>
          <p:cNvSpPr txBox="1"/>
          <p:nvPr/>
        </p:nvSpPr>
        <p:spPr>
          <a:xfrm flipH="false" flipV="false" rot="0">
            <a:off x="2507094" y="0"/>
            <a:ext cx="2210590" cy="1255170"/>
          </a:xfrm>
          <a:prstGeom prst="wedgeEllipseCallout">
            <a:avLst/>
          </a:prstGeom>
          <a:blipFill dpi="0" rotWithShape="1">
            <a:blip r:embed="rId3"/>
            <a:tile algn="tl" sx="75000" sy="75000" tx="0" ty="0"/>
          </a:blipFill>
          <a:ln>
            <a:noFill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300"/>
            </a:pPr>
            <a:r>
              <a:rPr dirty="0" lang="en-US">
                <a:solidFill>
                  <a:schemeClr val="bg1"/>
                </a:solidFill>
              </a:rPr>
              <a:t>HEY , I CAN UNDERSTAND SHAPES BUT I AM </a:t>
            </a:r>
            <a:r>
              <a:rPr dirty="0" err="1" lang="en-US">
                <a:solidFill>
                  <a:schemeClr val="bg1"/>
                </a:solidFill>
              </a:rPr>
              <a:t>COLOUR</a:t>
            </a:r>
            <a:r>
              <a:rPr dirty="0" lang="en-US">
                <a:solidFill>
                  <a:schemeClr val="bg1"/>
                </a:solidFill>
              </a:rPr>
              <a:t> BLIND</a:t>
            </a:r>
            <a:endParaRPr dirty="0" lang="en-US">
              <a:solidFill>
                <a:schemeClr val="bg1"/>
              </a:solidFill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4">
            <a:lum bright="0" contrast="0"/>
            <a:extLst>
              <a:ext uri="{AD57AC2B-BCE1-49B0-B896-FABFD9018B2E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619527EB-7A9A-4284-9832-8803A37DEAC1}">
                <a14:useLocalDpi xmlns:a14="http://schemas.microsoft.com/office/drawing/2010/main" val="0"/>
              </a:ext>
            </a:extLst>
          </a:blip>
          <a:srcRect b="32390" l="69810" r="2400" t="0"/>
          <a:stretch>
            <a:fillRect/>
          </a:stretch>
        </p:blipFill>
        <p:spPr>
          <a:xfrm flipH="false" flipV="false" rot="0">
            <a:off x="5773512" y="1156392"/>
            <a:ext cx="2068887" cy="2832011"/>
          </a:xfrm>
          <a:prstGeom prst="plaque">
            <a:avLst/>
          </a:prstGeom>
          <a:ln cap="flat" w="1905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flipH="false" flipV="false" rot="0">
            <a:off x="7050890" y="-140058"/>
            <a:ext cx="2210590" cy="1535287"/>
          </a:xfrm>
          <a:prstGeom prst="wedgeEllipseCallout">
            <a:avLst/>
          </a:prstGeom>
          <a:blipFill dpi="0" rotWithShape="1">
            <a:blip r:embed="rId3"/>
            <a:tile algn="tl" sx="75000" sy="75000" tx="0" ty="0"/>
          </a:blipFill>
          <a:ln>
            <a:noFill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300"/>
            </a:pPr>
            <a:r>
              <a:rPr dirty="0" lang="en-US">
                <a:solidFill>
                  <a:schemeClr val="bg1"/>
                </a:solidFill>
              </a:rPr>
              <a:t>HEY , I CAN UNDERSTAND </a:t>
            </a:r>
            <a:r>
              <a:rPr dirty="0" err="1" lang="en-US">
                <a:solidFill>
                  <a:schemeClr val="bg1"/>
                </a:solidFill>
              </a:rPr>
              <a:t>COLOURS</a:t>
            </a:r>
            <a:r>
              <a:rPr dirty="0" lang="en-US">
                <a:solidFill>
                  <a:schemeClr val="bg1"/>
                </a:solidFill>
              </a:rPr>
              <a:t>, WILL YOU HELP ME IN SHAPES ?</a:t>
            </a:r>
            <a:endParaRPr dirty="0" lang="en-US">
              <a:solidFill>
                <a:schemeClr val="bg1"/>
              </a:solidFill>
            </a:endParaRPr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3119475" y="1904609"/>
            <a:ext cx="2087632" cy="1867633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3099416" y="940231"/>
            <a:ext cx="2674096" cy="1426178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flipH="false" flipV="false" rot="0">
            <a:off x="3119475" y="2509723"/>
            <a:ext cx="2079250" cy="1719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spd="slow">
        <p14:prism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decel="50000" dur="1500" fill="hold" id="7"/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accel="50000" dur="1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 transition="in">
                                      <p:cBhvr>
                                        <p:cTn dur="1500" id="9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500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500" id="1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accel="50000" fill="hold" grpId="2" id="20" nodeType="clickEffect" presetClass="entr" presetID="38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682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-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fill="hold" id="23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0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2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34" id="25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4" id="26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2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3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500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500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500" id="4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5" id="43" nodeType="click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500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>
                                        <p:cTn dur="1500" id="4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6" id="51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290" id="53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911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56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57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2" id="58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13" id="59"/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83" id="60"/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3" id="61"/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83" id="62"/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13" id="63"/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83" id="64"/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13" id="65"/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83" id="66"/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accel="50000" fill="hold" grpId="7" id="69" nodeType="clickEffect" presetClass="exit" presetID="38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500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500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grpId="8" id="75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7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  <p:bldP animBg="1" grpId="1" spid="3"/>
      <p:bldP animBg="1" grpId="2" spid="6"/>
      <p:bldP animBg="1" grpId="3" spid="4"/>
      <p:bldP animBg="1" grpId="4" spid="5"/>
      <p:bldP animBg="1" grpId="5" spid="6"/>
      <p:bldP animBg="1" grpId="6" spid="7"/>
      <p:bldP animBg="1" grpId="7" spid="7"/>
      <p:bldP animBg="1" grpId="8" spid="8"/>
    </p:bldLst>
  </p:timing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4886325" y="507472"/>
            <a:ext cx="3894191" cy="968902"/>
          </a:xfrm>
        </p:spPr>
        <p:txBody>
          <a:bodyPr rtlCol="0" vert="horz"/>
          <a:lstStyle/>
          <a:p>
            <a:pPr/>
            <a:r>
              <a:rPr dirty="0" lang="en-US"/>
              <a:t>CNN ARCHITECTURE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Content Placeholder 2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17877" r="17877" t="0"/>
          <a:stretch>
            <a:fillRect/>
          </a:stretch>
        </p:blipFill>
        <p:spPr/>
      </p:pic>
      <p:sp>
        <p:nvSpPr>
          <p:cNvPr id="5" name=""/>
          <p:cNvSpPr txBox="1"/>
          <p:nvPr/>
        </p:nvSpPr>
        <p:spPr>
          <a:xfrm flipH="false" flipV="false" rot="0">
            <a:off x="5140928" y="1889160"/>
            <a:ext cx="2825343" cy="948461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lang="en-US">
                <a:solidFill>
                  <a:schemeClr val="accent3"/>
                </a:solidFill>
              </a:rPr>
              <a:t>CONVOLUTION LAYERS</a:t>
            </a:r>
          </a:p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err="1" lang="en-US">
                <a:solidFill>
                  <a:schemeClr val="accent3"/>
                </a:solidFill>
              </a:rPr>
              <a:t>RELU</a:t>
            </a:r>
            <a:r>
              <a:rPr dirty="0" lang="en-US">
                <a:solidFill>
                  <a:schemeClr val="accent3"/>
                </a:solidFill>
              </a:rPr>
              <a:t> LAYER/</a:t>
            </a:r>
            <a:r>
              <a:rPr dirty="0" err="1" lang="en-US">
                <a:solidFill>
                  <a:schemeClr val="accent3"/>
                </a:solidFill>
              </a:rPr>
              <a:t>tanH</a:t>
            </a:r>
            <a:r>
              <a:rPr dirty="0" lang="en-US">
                <a:solidFill>
                  <a:schemeClr val="accent3"/>
                </a:solidFill>
              </a:rPr>
              <a:t>/sigmoid</a:t>
            </a:r>
          </a:p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lang="en-US">
                <a:solidFill>
                  <a:schemeClr val="accent3"/>
                </a:solidFill>
              </a:rPr>
              <a:t>POOLING LAYER</a:t>
            </a:r>
          </a:p>
          <a:p>
            <a:pPr algn="l" indent="-342900" marL="342900">
              <a:buClr>
                <a:schemeClr val="accent1"/>
              </a:buClr>
              <a:buChar char="•"/>
              <a:defRPr dirty="0" lang="en-US" sz="1400"/>
            </a:pPr>
            <a:r>
              <a:rPr dirty="0" lang="en-US">
                <a:solidFill>
                  <a:schemeClr val="accent3"/>
                </a:solidFill>
              </a:rPr>
              <a:t/>
            </a:r>
            <a:endParaRPr dirty="0" lang="en-US">
              <a:solidFill>
                <a:schemeClr val="accent3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CNN ARCHITECTURE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3071" r="3071" t="0"/>
          <a:stretch>
            <a:fillRect/>
          </a:stretch>
        </p:blipFill>
        <p:spPr>
          <a:xfrm rot="0">
            <a:off x="863479" y="1351416"/>
            <a:ext cx="7196528" cy="2792672"/>
          </a:xfr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2:0:0" val="6"/>
  <p:tag name="fontWeight:10:0:0" val="6"/>
</p:tagLst>
</file>

<file path=ppt/tags/tag10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animData:8:0" val="id: &quot;067561DD-03EB-42BF-AEF8-4F3DEFAB2CC9&quot;&#10;variant: ENTRY&#10;entry {&#10;  type: FLIP&#10;  flip: UP&#10;}&#10;trigger {&#10;  start: CLICK&#10;}&#10;detail {&#10;  duration: 1.5&#10;}&#10;"/>
</p:tagLst>
</file>

<file path=ppt/tags/tag1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animData:16:0" val="id: &quot;4C9ED990-D821-464F-80D6-0A180674FC66&quot;&#10;variant: ENTRY&#10;entry {&#10;  type: FLIP&#10;  flip: UP&#10;}&#10;trigger {&#10;  start: CLICK&#10;}&#10;detail {&#10;  duration: 1.5&#10;}&#10;"/>
</p:tagLst>
</file>

<file path=ppt/tags/tag1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O_EDGED_FRAME:0.0,1.0"/>
</p:tagLst>
</file>

<file path=ppt/tags/tag1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REVOLVINGDOOR&#10;  wheel: 8&#10;  revolvingdoor: LEFT&#10;}&#10;speed: 1.5&#10;"/>
</p:tagLst>
</file>

<file path=ppt/tags/tag1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TWIRL&#10;}&#10;speed: 1.5&#10;"/>
</p:tagLst>
</file>

<file path=ppt/tags/tag1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TWIRL&#10;}&#10;speed: 1.5&#10;"/>
</p:tagLst>
</file>

<file path=ppt/tags/tag1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IN_COMET:0.0"/>
</p:tagLst>
</file>

<file path=ppt/tags/tag1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:0:0" val="6"/>
</p:tagLst>
</file>

<file path=ppt/tags/tag1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RISEUP_SINKDOWN&#10;}&#10;speed: 1.5&#10;"/>
</p:tagLst>
</file>

<file path=ppt/tags/tag19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8" val="Open Sans-demi_bold"/>
  <p:tag name="webfont6" val="Source Sans Pro-demi_bold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O_EDGED_FRAME:0.0,1.0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REVOLVINGDOOR&#10;  revolvingdoor: LEFT&#10;}&#10;speed: 1.5&#10;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BORDER_QUOTE:1.0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animData:3:0" val="id: &quot;132F6B25-2F1E-4EAB-8ED9-2CB6AB3D81B6&quot;&#10;variant: ENTRY&#10;entry {&#10;  type: FLIP&#10;  flip: UP&#10;}&#10;trigger {&#10;  start: CLICK&#10;}&#10;detail {&#10;  duration: 1.5&#10;}&#10;"/>
</p:tagLst>
</file>

<file path=ppt/tags/tag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animData:5:0" val="id: &quot;32AF9F1C-73C5-4E4F-B1B9-27D50866AEC7&quot;&#10;variant: ENTRY&#10;entry {&#10;  type: FLIP&#10;  flip: UP&#10;}&#10;trigger {&#10;  start: CLICK&#10;}&#10;detail {&#10;  duration: 1.5&#10;}&#10;"/>
</p:tagLst>
</file>

<file path=ppt/tags/tag9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animData:7:0" val="id: &quot;644D7246-8328-4BB4-913A-CA403F8363CD&quot;&#10;variant: ENTRY&#10;entry {&#10;  type: FLIP&#10;  flip: UP&#10;}&#10;trigger {&#10;  start: CLICK&#10;}&#10;detail {&#10;  duration: 1.5&#10;}&#10;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AGNIBHA</dc:creator>
  <cp:lastModifiedBy>AGNIBHA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