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5"/>
    <p:sldMasterId id="2147483675" r:id="rId6"/>
  </p:sldMasterIdLst>
  <p:notesMasterIdLst>
    <p:notesMasterId r:id="rId9"/>
  </p:notesMasterIdLst>
  <p:handoutMasterIdLst>
    <p:handoutMasterId r:id="rId10"/>
  </p:handoutMasterIdLst>
  <p:sldIdLst>
    <p:sldId id="256" r:id="rId7"/>
    <p:sldId id="280" r:id="rId8"/>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Equinor" panose="020B0604020202020204" charset="0"/>
      <p:regular r:id="rId15"/>
      <p:bold r:id="rId16"/>
      <p:italic r:id="rId17"/>
      <p:boldItalic r:id="rId18"/>
    </p:embeddedFont>
    <p:embeddedFont>
      <p:font typeface="Equinor Light" panose="020B0604020202020204" charset="0"/>
      <p:regular r:id="rId19"/>
      <p:bold r:id="rId20"/>
      <p:italic r:id="rId21"/>
      <p:boldItalic r:id="rId22"/>
    </p:embeddedFont>
    <p:embeddedFont>
      <p:font typeface="Equinor Medium" panose="020B060402020202020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rje Skumlien" initials="TS" lastIdx="2" clrIdx="0">
    <p:extLst>
      <p:ext uri="{19B8F6BF-5375-455C-9EA6-DF929625EA0E}">
        <p15:presenceInfo xmlns:p15="http://schemas.microsoft.com/office/powerpoint/2012/main" userId="S::TSK@equinor.com::fda16f62-e811-44a6-92e1-ee5a8659ca6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AEC"/>
    <a:srgbClr val="4C9BA1"/>
    <a:srgbClr val="007079"/>
    <a:srgbClr val="333333"/>
    <a:srgbClr val="FF1243"/>
    <a:srgbClr val="F2FCF5"/>
    <a:srgbClr val="B2D4D7"/>
    <a:srgbClr val="7FB7BC"/>
    <a:srgbClr val="EAF4F9"/>
    <a:srgbClr val="D5EA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717E02-5A52-4DF1-A480-88A3F3489BF7}" v="2" dt="2020-10-21T08:49:14.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108" y="9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customXml" Target="../customXml/item3.xml"/><Relationship Id="rId21" Type="http://schemas.openxmlformats.org/officeDocument/2006/relationships/font" Target="fonts/font11.fntdata"/><Relationship Id="rId7" Type="http://schemas.openxmlformats.org/officeDocument/2006/relationships/slide" Target="slides/slide1.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font" Target="fonts/font1.fntdata"/><Relationship Id="rId24" Type="http://schemas.openxmlformats.org/officeDocument/2006/relationships/font" Target="fonts/font14.fntdata"/><Relationship Id="rId32"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presProps" Target="presProps.xml"/><Relationship Id="rId10" Type="http://schemas.openxmlformats.org/officeDocument/2006/relationships/handoutMaster" Target="handoutMasters/handoutMaster1.xml"/><Relationship Id="rId19" Type="http://schemas.openxmlformats.org/officeDocument/2006/relationships/font" Target="fonts/font9.fntdata"/><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ett Brimsøe Bjelland" userId="75c4c240-4382-45d6-a328-470bcbb05db6" providerId="ADAL" clId="{0E717E02-5A52-4DF1-A480-88A3F3489BF7}"/>
    <pc:docChg chg="custSel delSld modSld">
      <pc:chgData name="Anett Brimsøe Bjelland" userId="75c4c240-4382-45d6-a328-470bcbb05db6" providerId="ADAL" clId="{0E717E02-5A52-4DF1-A480-88A3F3489BF7}" dt="2020-10-21T08:49:32.005" v="58" actId="1076"/>
      <pc:docMkLst>
        <pc:docMk/>
      </pc:docMkLst>
      <pc:sldChg chg="del">
        <pc:chgData name="Anett Brimsøe Bjelland" userId="75c4c240-4382-45d6-a328-470bcbb05db6" providerId="ADAL" clId="{0E717E02-5A52-4DF1-A480-88A3F3489BF7}" dt="2020-10-21T08:46:17.701" v="35" actId="2696"/>
        <pc:sldMkLst>
          <pc:docMk/>
          <pc:sldMk cId="327394683" sldId="265"/>
        </pc:sldMkLst>
      </pc:sldChg>
      <pc:sldChg chg="del">
        <pc:chgData name="Anett Brimsøe Bjelland" userId="75c4c240-4382-45d6-a328-470bcbb05db6" providerId="ADAL" clId="{0E717E02-5A52-4DF1-A480-88A3F3489BF7}" dt="2020-10-21T08:46:00.743" v="28" actId="2696"/>
        <pc:sldMkLst>
          <pc:docMk/>
          <pc:sldMk cId="1761143685" sldId="275"/>
        </pc:sldMkLst>
      </pc:sldChg>
      <pc:sldChg chg="del">
        <pc:chgData name="Anett Brimsøe Bjelland" userId="75c4c240-4382-45d6-a328-470bcbb05db6" providerId="ADAL" clId="{0E717E02-5A52-4DF1-A480-88A3F3489BF7}" dt="2020-10-21T08:46:15.910" v="34" actId="2696"/>
        <pc:sldMkLst>
          <pc:docMk/>
          <pc:sldMk cId="4198750822" sldId="276"/>
        </pc:sldMkLst>
      </pc:sldChg>
      <pc:sldChg chg="del">
        <pc:chgData name="Anett Brimsøe Bjelland" userId="75c4c240-4382-45d6-a328-470bcbb05db6" providerId="ADAL" clId="{0E717E02-5A52-4DF1-A480-88A3F3489BF7}" dt="2020-10-21T08:46:12.627" v="32" actId="2696"/>
        <pc:sldMkLst>
          <pc:docMk/>
          <pc:sldMk cId="4150851100" sldId="277"/>
        </pc:sldMkLst>
      </pc:sldChg>
      <pc:sldChg chg="del">
        <pc:chgData name="Anett Brimsøe Bjelland" userId="75c4c240-4382-45d6-a328-470bcbb05db6" providerId="ADAL" clId="{0E717E02-5A52-4DF1-A480-88A3F3489BF7}" dt="2020-10-21T08:46:11.177" v="31" actId="2696"/>
        <pc:sldMkLst>
          <pc:docMk/>
          <pc:sldMk cId="157306438" sldId="278"/>
        </pc:sldMkLst>
      </pc:sldChg>
      <pc:sldChg chg="del">
        <pc:chgData name="Anett Brimsøe Bjelland" userId="75c4c240-4382-45d6-a328-470bcbb05db6" providerId="ADAL" clId="{0E717E02-5A52-4DF1-A480-88A3F3489BF7}" dt="2020-10-21T08:46:09.694" v="30" actId="2696"/>
        <pc:sldMkLst>
          <pc:docMk/>
          <pc:sldMk cId="1823422262" sldId="279"/>
        </pc:sldMkLst>
      </pc:sldChg>
      <pc:sldChg chg="addSp delSp modSp">
        <pc:chgData name="Anett Brimsøe Bjelland" userId="75c4c240-4382-45d6-a328-470bcbb05db6" providerId="ADAL" clId="{0E717E02-5A52-4DF1-A480-88A3F3489BF7}" dt="2020-10-21T08:49:32.005" v="58" actId="1076"/>
        <pc:sldMkLst>
          <pc:docMk/>
          <pc:sldMk cId="862770702" sldId="280"/>
        </pc:sldMkLst>
        <pc:spChg chg="mod">
          <ac:chgData name="Anett Brimsøe Bjelland" userId="75c4c240-4382-45d6-a328-470bcbb05db6" providerId="ADAL" clId="{0E717E02-5A52-4DF1-A480-88A3F3489BF7}" dt="2020-10-21T08:46:35.510" v="49" actId="20577"/>
          <ac:spMkLst>
            <pc:docMk/>
            <pc:sldMk cId="862770702" sldId="280"/>
            <ac:spMk id="7" creationId="{695F1DD6-48B7-4F1C-AE81-BE71B814E7F9}"/>
          </ac:spMkLst>
        </pc:spChg>
        <pc:spChg chg="del">
          <ac:chgData name="Anett Brimsøe Bjelland" userId="75c4c240-4382-45d6-a328-470bcbb05db6" providerId="ADAL" clId="{0E717E02-5A52-4DF1-A480-88A3F3489BF7}" dt="2020-10-21T08:49:22.086" v="55" actId="478"/>
          <ac:spMkLst>
            <pc:docMk/>
            <pc:sldMk cId="862770702" sldId="280"/>
            <ac:spMk id="13" creationId="{3B2D712D-6F38-4D9A-82D0-00AE5554C774}"/>
          </ac:spMkLst>
        </pc:spChg>
        <pc:spChg chg="del">
          <ac:chgData name="Anett Brimsøe Bjelland" userId="75c4c240-4382-45d6-a328-470bcbb05db6" providerId="ADAL" clId="{0E717E02-5A52-4DF1-A480-88A3F3489BF7}" dt="2020-10-21T08:45:33.054" v="19" actId="478"/>
          <ac:spMkLst>
            <pc:docMk/>
            <pc:sldMk cId="862770702" sldId="280"/>
            <ac:spMk id="14" creationId="{D789B757-773D-4B9D-BC2B-D2C72BC2022A}"/>
          </ac:spMkLst>
        </pc:spChg>
        <pc:spChg chg="del">
          <ac:chgData name="Anett Brimsøe Bjelland" userId="75c4c240-4382-45d6-a328-470bcbb05db6" providerId="ADAL" clId="{0E717E02-5A52-4DF1-A480-88A3F3489BF7}" dt="2020-10-21T08:45:40.936" v="24" actId="478"/>
          <ac:spMkLst>
            <pc:docMk/>
            <pc:sldMk cId="862770702" sldId="280"/>
            <ac:spMk id="21" creationId="{486AC8B4-4F93-4420-9551-F5C2B58EB515}"/>
          </ac:spMkLst>
        </pc:spChg>
        <pc:spChg chg="del mod">
          <ac:chgData name="Anett Brimsøe Bjelland" userId="75c4c240-4382-45d6-a328-470bcbb05db6" providerId="ADAL" clId="{0E717E02-5A52-4DF1-A480-88A3F3489BF7}" dt="2020-10-21T08:45:39.210" v="23" actId="478"/>
          <ac:spMkLst>
            <pc:docMk/>
            <pc:sldMk cId="862770702" sldId="280"/>
            <ac:spMk id="22" creationId="{F44B59D7-D1EB-44AD-A42F-CB37B08128EC}"/>
          </ac:spMkLst>
        </pc:spChg>
        <pc:spChg chg="del">
          <ac:chgData name="Anett Brimsøe Bjelland" userId="75c4c240-4382-45d6-a328-470bcbb05db6" providerId="ADAL" clId="{0E717E02-5A52-4DF1-A480-88A3F3489BF7}" dt="2020-10-21T08:45:34.132" v="20" actId="478"/>
          <ac:spMkLst>
            <pc:docMk/>
            <pc:sldMk cId="862770702" sldId="280"/>
            <ac:spMk id="28" creationId="{63E68BA0-9DEC-4B7A-AA3C-3C6B420DB022}"/>
          </ac:spMkLst>
        </pc:spChg>
        <pc:spChg chg="del">
          <ac:chgData name="Anett Brimsøe Bjelland" userId="75c4c240-4382-45d6-a328-470bcbb05db6" providerId="ADAL" clId="{0E717E02-5A52-4DF1-A480-88A3F3489BF7}" dt="2020-10-21T08:45:27.815" v="17" actId="478"/>
          <ac:spMkLst>
            <pc:docMk/>
            <pc:sldMk cId="862770702" sldId="280"/>
            <ac:spMk id="29" creationId="{99A46F2B-6AC2-40BF-9022-505BE1C3211B}"/>
          </ac:spMkLst>
        </pc:spChg>
        <pc:spChg chg="add mod">
          <ac:chgData name="Anett Brimsøe Bjelland" userId="75c4c240-4382-45d6-a328-470bcbb05db6" providerId="ADAL" clId="{0E717E02-5A52-4DF1-A480-88A3F3489BF7}" dt="2020-10-21T08:45:54.594" v="27" actId="1076"/>
          <ac:spMkLst>
            <pc:docMk/>
            <pc:sldMk cId="862770702" sldId="280"/>
            <ac:spMk id="30" creationId="{74006A76-0A11-45D3-8F64-C67BED931772}"/>
          </ac:spMkLst>
        </pc:spChg>
        <pc:grpChg chg="del">
          <ac:chgData name="Anett Brimsøe Bjelland" userId="75c4c240-4382-45d6-a328-470bcbb05db6" providerId="ADAL" clId="{0E717E02-5A52-4DF1-A480-88A3F3489BF7}" dt="2020-10-21T08:49:11.839" v="50" actId="478"/>
          <ac:grpSpMkLst>
            <pc:docMk/>
            <pc:sldMk cId="862770702" sldId="280"/>
            <ac:grpSpMk id="16" creationId="{B7FFDF5F-8B00-465F-AE6C-DC46BD22EA5C}"/>
          </ac:grpSpMkLst>
        </pc:grpChg>
        <pc:picChg chg="add mod">
          <ac:chgData name="Anett Brimsøe Bjelland" userId="75c4c240-4382-45d6-a328-470bcbb05db6" providerId="ADAL" clId="{0E717E02-5A52-4DF1-A480-88A3F3489BF7}" dt="2020-10-21T08:49:20.341" v="54" actId="1076"/>
          <ac:picMkLst>
            <pc:docMk/>
            <pc:sldMk cId="862770702" sldId="280"/>
            <ac:picMk id="10" creationId="{5E643168-C9B5-4A85-A28F-6AF16676BCA2}"/>
          </ac:picMkLst>
        </pc:picChg>
        <pc:picChg chg="del">
          <ac:chgData name="Anett Brimsøe Bjelland" userId="75c4c240-4382-45d6-a328-470bcbb05db6" providerId="ADAL" clId="{0E717E02-5A52-4DF1-A480-88A3F3489BF7}" dt="2020-10-21T08:45:31.762" v="18" actId="478"/>
          <ac:picMkLst>
            <pc:docMk/>
            <pc:sldMk cId="862770702" sldId="280"/>
            <ac:picMk id="15" creationId="{A1567709-8732-470D-93ED-8CAA898E1236}"/>
          </ac:picMkLst>
        </pc:picChg>
        <pc:cxnChg chg="mod">
          <ac:chgData name="Anett Brimsøe Bjelland" userId="75c4c240-4382-45d6-a328-470bcbb05db6" providerId="ADAL" clId="{0E717E02-5A52-4DF1-A480-88A3F3489BF7}" dt="2020-10-21T08:49:29.089" v="57" actId="14100"/>
          <ac:cxnSpMkLst>
            <pc:docMk/>
            <pc:sldMk cId="862770702" sldId="280"/>
            <ac:cxnSpMk id="18" creationId="{3B5528A9-E561-4537-9F68-BEB3EB8E0EA8}"/>
          </ac:cxnSpMkLst>
        </pc:cxnChg>
        <pc:cxnChg chg="mod">
          <ac:chgData name="Anett Brimsøe Bjelland" userId="75c4c240-4382-45d6-a328-470bcbb05db6" providerId="ADAL" clId="{0E717E02-5A52-4DF1-A480-88A3F3489BF7}" dt="2020-10-21T08:49:32.005" v="58" actId="1076"/>
          <ac:cxnSpMkLst>
            <pc:docMk/>
            <pc:sldMk cId="862770702" sldId="280"/>
            <ac:cxnSpMk id="19" creationId="{CB128C84-4DDA-4B7F-A6F7-D3EB2C0FDC70}"/>
          </ac:cxnSpMkLst>
        </pc:cxnChg>
        <pc:cxnChg chg="del">
          <ac:chgData name="Anett Brimsøe Bjelland" userId="75c4c240-4382-45d6-a328-470bcbb05db6" providerId="ADAL" clId="{0E717E02-5A52-4DF1-A480-88A3F3489BF7}" dt="2020-10-21T08:45:35.060" v="21" actId="478"/>
          <ac:cxnSpMkLst>
            <pc:docMk/>
            <pc:sldMk cId="862770702" sldId="280"/>
            <ac:cxnSpMk id="27" creationId="{D07719D1-5AA8-48C2-9992-6BE151E1DCC2}"/>
          </ac:cxnSpMkLst>
        </pc:cxnChg>
        <pc:cxnChg chg="del mod">
          <ac:chgData name="Anett Brimsøe Bjelland" userId="75c4c240-4382-45d6-a328-470bcbb05db6" providerId="ADAL" clId="{0E717E02-5A52-4DF1-A480-88A3F3489BF7}" dt="2020-10-21T08:45:42.310" v="25" actId="478"/>
          <ac:cxnSpMkLst>
            <pc:docMk/>
            <pc:sldMk cId="862770702" sldId="280"/>
            <ac:cxnSpMk id="31" creationId="{06DECA07-DC11-45BD-A30C-AC319CB29FC0}"/>
          </ac:cxnSpMkLst>
        </pc:cxnChg>
      </pc:sldChg>
      <pc:sldChg chg="delSp modSp del">
        <pc:chgData name="Anett Brimsøe Bjelland" userId="75c4c240-4382-45d6-a328-470bcbb05db6" providerId="ADAL" clId="{0E717E02-5A52-4DF1-A480-88A3F3489BF7}" dt="2020-10-21T08:46:04.019" v="29" actId="2696"/>
        <pc:sldMkLst>
          <pc:docMk/>
          <pc:sldMk cId="2567961752" sldId="281"/>
        </pc:sldMkLst>
        <pc:spChg chg="del mod">
          <ac:chgData name="Anett Brimsøe Bjelland" userId="75c4c240-4382-45d6-a328-470bcbb05db6" providerId="ADAL" clId="{0E717E02-5A52-4DF1-A480-88A3F3489BF7}" dt="2020-10-21T08:44:44.877" v="4" actId="478"/>
          <ac:spMkLst>
            <pc:docMk/>
            <pc:sldMk cId="2567961752" sldId="281"/>
            <ac:spMk id="11" creationId="{3AA55A5F-E7C1-430C-A87D-8C04CA20C28A}"/>
          </ac:spMkLst>
        </pc:spChg>
        <pc:spChg chg="del mod">
          <ac:chgData name="Anett Brimsøe Bjelland" userId="75c4c240-4382-45d6-a328-470bcbb05db6" providerId="ADAL" clId="{0E717E02-5A52-4DF1-A480-88A3F3489BF7}" dt="2020-10-21T08:44:41.021" v="2" actId="478"/>
          <ac:spMkLst>
            <pc:docMk/>
            <pc:sldMk cId="2567961752" sldId="281"/>
            <ac:spMk id="15" creationId="{AC7C0EE4-0F24-4D4E-AEDA-BC7D9D8F5726}"/>
          </ac:spMkLst>
        </pc:spChg>
        <pc:spChg chg="del">
          <ac:chgData name="Anett Brimsøe Bjelland" userId="75c4c240-4382-45d6-a328-470bcbb05db6" providerId="ADAL" clId="{0E717E02-5A52-4DF1-A480-88A3F3489BF7}" dt="2020-10-21T08:44:47.878" v="5" actId="478"/>
          <ac:spMkLst>
            <pc:docMk/>
            <pc:sldMk cId="2567961752" sldId="281"/>
            <ac:spMk id="17" creationId="{1D4083D7-E44A-4A50-A8A4-03CF61902E66}"/>
          </ac:spMkLst>
        </pc:spChg>
        <pc:spChg chg="del">
          <ac:chgData name="Anett Brimsøe Bjelland" userId="75c4c240-4382-45d6-a328-470bcbb05db6" providerId="ADAL" clId="{0E717E02-5A52-4DF1-A480-88A3F3489BF7}" dt="2020-10-21T08:44:50.489" v="6" actId="478"/>
          <ac:spMkLst>
            <pc:docMk/>
            <pc:sldMk cId="2567961752" sldId="281"/>
            <ac:spMk id="19" creationId="{9C0E2037-B42F-4CAA-85EF-EE3C7ACECF5B}"/>
          </ac:spMkLst>
        </pc:spChg>
        <pc:spChg chg="del mod">
          <ac:chgData name="Anett Brimsøe Bjelland" userId="75c4c240-4382-45d6-a328-470bcbb05db6" providerId="ADAL" clId="{0E717E02-5A52-4DF1-A480-88A3F3489BF7}" dt="2020-10-21T08:45:19.491" v="16" actId="478"/>
          <ac:spMkLst>
            <pc:docMk/>
            <pc:sldMk cId="2567961752" sldId="281"/>
            <ac:spMk id="20" creationId="{2CB65FF9-73E9-4169-82A0-08F13F2DA931}"/>
          </ac:spMkLst>
        </pc:spChg>
        <pc:spChg chg="del mod">
          <ac:chgData name="Anett Brimsøe Bjelland" userId="75c4c240-4382-45d6-a328-470bcbb05db6" providerId="ADAL" clId="{0E717E02-5A52-4DF1-A480-88A3F3489BF7}" dt="2020-10-21T08:45:02.994" v="12" actId="478"/>
          <ac:spMkLst>
            <pc:docMk/>
            <pc:sldMk cId="2567961752" sldId="281"/>
            <ac:spMk id="21" creationId="{B286C50A-8863-40DF-91EE-34F148CC318A}"/>
          </ac:spMkLst>
        </pc:spChg>
        <pc:spChg chg="del mod">
          <ac:chgData name="Anett Brimsøe Bjelland" userId="75c4c240-4382-45d6-a328-470bcbb05db6" providerId="ADAL" clId="{0E717E02-5A52-4DF1-A480-88A3F3489BF7}" dt="2020-10-21T08:44:59.600" v="10" actId="478"/>
          <ac:spMkLst>
            <pc:docMk/>
            <pc:sldMk cId="2567961752" sldId="281"/>
            <ac:spMk id="23" creationId="{0DD74180-CF86-4477-9272-82DAA0C1AA09}"/>
          </ac:spMkLst>
        </pc:spChg>
        <pc:spChg chg="del">
          <ac:chgData name="Anett Brimsøe Bjelland" userId="75c4c240-4382-45d6-a328-470bcbb05db6" providerId="ADAL" clId="{0E717E02-5A52-4DF1-A480-88A3F3489BF7}" dt="2020-10-21T08:44:57.727" v="8" actId="478"/>
          <ac:spMkLst>
            <pc:docMk/>
            <pc:sldMk cId="2567961752" sldId="281"/>
            <ac:spMk id="24" creationId="{BFD8070C-4F18-4DD2-B6F4-885CDC67E8D6}"/>
          </ac:spMkLst>
        </pc:spChg>
        <pc:spChg chg="del">
          <ac:chgData name="Anett Brimsøe Bjelland" userId="75c4c240-4382-45d6-a328-470bcbb05db6" providerId="ADAL" clId="{0E717E02-5A52-4DF1-A480-88A3F3489BF7}" dt="2020-10-21T08:45:07.411" v="14" actId="478"/>
          <ac:spMkLst>
            <pc:docMk/>
            <pc:sldMk cId="2567961752" sldId="281"/>
            <ac:spMk id="25" creationId="{4BE0835A-FF00-4376-AA54-FDE79D167BCE}"/>
          </ac:spMkLst>
        </pc:spChg>
        <pc:spChg chg="del">
          <ac:chgData name="Anett Brimsøe Bjelland" userId="75c4c240-4382-45d6-a328-470bcbb05db6" providerId="ADAL" clId="{0E717E02-5A52-4DF1-A480-88A3F3489BF7}" dt="2020-10-21T08:45:05.044" v="13" actId="478"/>
          <ac:spMkLst>
            <pc:docMk/>
            <pc:sldMk cId="2567961752" sldId="281"/>
            <ac:spMk id="26" creationId="{D8E6985B-E60C-40E4-802B-954421F7A586}"/>
          </ac:spMkLst>
        </pc:spChg>
        <pc:spChg chg="del">
          <ac:chgData name="Anett Brimsøe Bjelland" userId="75c4c240-4382-45d6-a328-470bcbb05db6" providerId="ADAL" clId="{0E717E02-5A52-4DF1-A480-88A3F3489BF7}" dt="2020-10-21T08:44:55.941" v="7" actId="478"/>
          <ac:spMkLst>
            <pc:docMk/>
            <pc:sldMk cId="2567961752" sldId="281"/>
            <ac:spMk id="27" creationId="{7C9EB16B-C125-4002-9A2C-69235F224664}"/>
          </ac:spMkLst>
        </pc:spChg>
      </pc:sldChg>
      <pc:sldChg chg="del">
        <pc:chgData name="Anett Brimsøe Bjelland" userId="75c4c240-4382-45d6-a328-470bcbb05db6" providerId="ADAL" clId="{0E717E02-5A52-4DF1-A480-88A3F3489BF7}" dt="2020-10-21T08:46:14.460" v="33" actId="2696"/>
        <pc:sldMkLst>
          <pc:docMk/>
          <pc:sldMk cId="4057368856" sldId="28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EC84AE-7282-4695-8716-C7A09A106E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A54720E-115C-42D4-A6F4-FA2F6CC0A0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EA88EB-8FDD-45EC-96FC-94A1AF99DAFF}" type="datetimeFigureOut">
              <a:rPr lang="en-GB" smtClean="0"/>
              <a:t>21/10/2020</a:t>
            </a:fld>
            <a:endParaRPr lang="en-GB"/>
          </a:p>
        </p:txBody>
      </p:sp>
      <p:sp>
        <p:nvSpPr>
          <p:cNvPr id="4" name="Footer Placeholder 3">
            <a:extLst>
              <a:ext uri="{FF2B5EF4-FFF2-40B4-BE49-F238E27FC236}">
                <a16:creationId xmlns:a16="http://schemas.microsoft.com/office/drawing/2014/main" id="{4CECD3B8-7ADF-49DE-84B0-42BA73A8C7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1A57CE3-8B90-4654-A56B-20F3524C0E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B76F21D-FBDA-415F-AD90-9EF411C40755}" type="slidenum">
              <a:rPr lang="en-GB" smtClean="0"/>
              <a:t>‹#›</a:t>
            </a:fld>
            <a:endParaRPr lang="en-GB"/>
          </a:p>
        </p:txBody>
      </p:sp>
    </p:spTree>
    <p:extLst>
      <p:ext uri="{BB962C8B-B14F-4D97-AF65-F5344CB8AC3E}">
        <p14:creationId xmlns:p14="http://schemas.microsoft.com/office/powerpoint/2010/main" val="3242756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5AAD9-D119-47C5-9471-94F136996FDC}" type="datetimeFigureOut">
              <a:rPr lang="en-GB" smtClean="0"/>
              <a:t>21/10/2020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46255-B0A8-41CF-A15B-EB86725FC229}" type="slidenum">
              <a:rPr lang="en-GB" smtClean="0"/>
              <a:t>‹#›</a:t>
            </a:fld>
            <a:endParaRPr lang="en-GB"/>
          </a:p>
        </p:txBody>
      </p:sp>
    </p:spTree>
    <p:extLst>
      <p:ext uri="{BB962C8B-B14F-4D97-AF65-F5344CB8AC3E}">
        <p14:creationId xmlns:p14="http://schemas.microsoft.com/office/powerpoint/2010/main" val="900297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chemeClr val="accent6"/>
                </a:solidFill>
                <a:latin typeface="+mj-lt"/>
              </a:defRPr>
            </a:lvl1pPr>
          </a:lstStyle>
          <a:p>
            <a:r>
              <a:rPr lang="en-US" noProof="0"/>
              <a:t>Click to edit Master title style</a:t>
            </a:r>
            <a:endParaRPr lang="en-GB" noProof="0"/>
          </a:p>
        </p:txBody>
      </p:sp>
      <p:sp>
        <p:nvSpPr>
          <p:cNvPr id="33" name="Undertittel 2">
            <a:extLst>
              <a:ext uri="{FF2B5EF4-FFF2-40B4-BE49-F238E27FC236}">
                <a16:creationId xmlns:a16="http://schemas.microsoft.com/office/drawing/2014/main" id="{11186EE5-AECD-4CEC-A023-9347A1BFD171}"/>
              </a:ext>
            </a:extLst>
          </p:cNvPr>
          <p:cNvSpPr>
            <a:spLocks noGrp="1"/>
          </p:cNvSpPr>
          <p:nvPr userDrawn="1">
            <p:ph type="subTitle" idx="1"/>
          </p:nvPr>
        </p:nvSpPr>
        <p:spPr>
          <a:xfrm>
            <a:off x="694800" y="4473574"/>
            <a:ext cx="5335200" cy="1221625"/>
          </a:xfrm>
        </p:spPr>
        <p:txBody>
          <a:bodyPr/>
          <a:lstStyle>
            <a:lvl1pPr marL="0" indent="0" algn="l">
              <a:spcBef>
                <a:spcPts val="0"/>
              </a:spcBef>
              <a:spcAft>
                <a:spcPts val="0"/>
              </a:spcAft>
              <a:buNone/>
              <a:defRPr sz="1800" spc="0" baseline="0">
                <a:solidFill>
                  <a:srgbClr val="10344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a:p>
        </p:txBody>
      </p:sp>
      <p:grpSp>
        <p:nvGrpSpPr>
          <p:cNvPr id="32" name="Group 31">
            <a:extLst>
              <a:ext uri="{FF2B5EF4-FFF2-40B4-BE49-F238E27FC236}">
                <a16:creationId xmlns:a16="http://schemas.microsoft.com/office/drawing/2014/main" id="{E188DCC9-1E72-4738-9BF4-4D96C25B1EB5}"/>
              </a:ext>
            </a:extLst>
          </p:cNvPr>
          <p:cNvGrpSpPr/>
          <p:nvPr userDrawn="1"/>
        </p:nvGrpSpPr>
        <p:grpSpPr>
          <a:xfrm>
            <a:off x="12302028" y="1854300"/>
            <a:ext cx="155539" cy="1166719"/>
            <a:chOff x="12302028" y="1799637"/>
            <a:chExt cx="155539" cy="1166719"/>
          </a:xfrm>
        </p:grpSpPr>
        <p:sp>
          <p:nvSpPr>
            <p:cNvPr id="61" name="Rectangle 156">
              <a:extLst>
                <a:ext uri="{FF2B5EF4-FFF2-40B4-BE49-F238E27FC236}">
                  <a16:creationId xmlns:a16="http://schemas.microsoft.com/office/drawing/2014/main" id="{079CA15A-2079-4227-80FD-5DA488067229}"/>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2" name="Rectangle 157">
              <a:extLst>
                <a:ext uri="{FF2B5EF4-FFF2-40B4-BE49-F238E27FC236}">
                  <a16:creationId xmlns:a16="http://schemas.microsoft.com/office/drawing/2014/main" id="{EA78C8AF-F980-4E1E-88AB-AF9D7879AF54}"/>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8">
              <a:extLst>
                <a:ext uri="{FF2B5EF4-FFF2-40B4-BE49-F238E27FC236}">
                  <a16:creationId xmlns:a16="http://schemas.microsoft.com/office/drawing/2014/main" id="{CDA8CEEA-4612-4465-9815-ED9F56459266}"/>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73">
              <a:extLst>
                <a:ext uri="{FF2B5EF4-FFF2-40B4-BE49-F238E27FC236}">
                  <a16:creationId xmlns:a16="http://schemas.microsoft.com/office/drawing/2014/main" id="{0C5B7F3B-808B-4B91-9AF9-F72936F8C86A}"/>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3">
              <a:extLst>
                <a:ext uri="{FF2B5EF4-FFF2-40B4-BE49-F238E27FC236}">
                  <a16:creationId xmlns:a16="http://schemas.microsoft.com/office/drawing/2014/main" id="{01666F7F-A02F-4270-9C25-BEE10EA64756}"/>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200">
              <a:extLst>
                <a:ext uri="{FF2B5EF4-FFF2-40B4-BE49-F238E27FC236}">
                  <a16:creationId xmlns:a16="http://schemas.microsoft.com/office/drawing/2014/main" id="{6F54B416-10C0-4F0B-A083-4341FBF364E1}"/>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7" name="Group 66">
            <a:extLst>
              <a:ext uri="{FF2B5EF4-FFF2-40B4-BE49-F238E27FC236}">
                <a16:creationId xmlns:a16="http://schemas.microsoft.com/office/drawing/2014/main" id="{C051CD14-11DB-4178-A452-261AE23C8C1C}"/>
              </a:ext>
            </a:extLst>
          </p:cNvPr>
          <p:cNvGrpSpPr/>
          <p:nvPr userDrawn="1"/>
        </p:nvGrpSpPr>
        <p:grpSpPr>
          <a:xfrm>
            <a:off x="12302028" y="0"/>
            <a:ext cx="155539" cy="1509130"/>
            <a:chOff x="12302028" y="154594"/>
            <a:chExt cx="155539" cy="1509130"/>
          </a:xfrm>
        </p:grpSpPr>
        <p:sp>
          <p:nvSpPr>
            <p:cNvPr id="68" name="Rectangle 188">
              <a:extLst>
                <a:ext uri="{FF2B5EF4-FFF2-40B4-BE49-F238E27FC236}">
                  <a16:creationId xmlns:a16="http://schemas.microsoft.com/office/drawing/2014/main" id="{BDDACEF3-424A-4672-AF5B-BEC2A6244EA7}"/>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9" name="Rectangle 189">
              <a:extLst>
                <a:ext uri="{FF2B5EF4-FFF2-40B4-BE49-F238E27FC236}">
                  <a16:creationId xmlns:a16="http://schemas.microsoft.com/office/drawing/2014/main" id="{98F559E9-8F7B-464D-9E0B-B7796190A385}"/>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0">
              <a:extLst>
                <a:ext uri="{FF2B5EF4-FFF2-40B4-BE49-F238E27FC236}">
                  <a16:creationId xmlns:a16="http://schemas.microsoft.com/office/drawing/2014/main" id="{990D1ABB-929C-47D0-954E-F73DD96EDAE9}"/>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1">
              <a:extLst>
                <a:ext uri="{FF2B5EF4-FFF2-40B4-BE49-F238E27FC236}">
                  <a16:creationId xmlns:a16="http://schemas.microsoft.com/office/drawing/2014/main" id="{7A17BB8A-C23C-4B8C-8B72-A35A9060BC34}"/>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2">
              <a:extLst>
                <a:ext uri="{FF2B5EF4-FFF2-40B4-BE49-F238E27FC236}">
                  <a16:creationId xmlns:a16="http://schemas.microsoft.com/office/drawing/2014/main" id="{3306DBD9-13A5-46DE-9173-2DAB780954FB}"/>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31">
              <a:extLst>
                <a:ext uri="{FF2B5EF4-FFF2-40B4-BE49-F238E27FC236}">
                  <a16:creationId xmlns:a16="http://schemas.microsoft.com/office/drawing/2014/main" id="{9D23C359-515E-4761-9551-B58234910DE6}"/>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3">
              <a:extLst>
                <a:ext uri="{FF2B5EF4-FFF2-40B4-BE49-F238E27FC236}">
                  <a16:creationId xmlns:a16="http://schemas.microsoft.com/office/drawing/2014/main" id="{87B95BE0-5F19-42EF-A37B-4289C03B4E66}"/>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92">
              <a:extLst>
                <a:ext uri="{FF2B5EF4-FFF2-40B4-BE49-F238E27FC236}">
                  <a16:creationId xmlns:a16="http://schemas.microsoft.com/office/drawing/2014/main" id="{3BEFFBA2-D014-46B9-B5B5-20BC9948E92F}"/>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6" name="Group 75">
            <a:extLst>
              <a:ext uri="{FF2B5EF4-FFF2-40B4-BE49-F238E27FC236}">
                <a16:creationId xmlns:a16="http://schemas.microsoft.com/office/drawing/2014/main" id="{932B0186-76B4-4CF5-8E29-73B065BEEA01}"/>
              </a:ext>
            </a:extLst>
          </p:cNvPr>
          <p:cNvGrpSpPr/>
          <p:nvPr userDrawn="1"/>
        </p:nvGrpSpPr>
        <p:grpSpPr>
          <a:xfrm>
            <a:off x="12302028" y="3366188"/>
            <a:ext cx="155539" cy="3491812"/>
            <a:chOff x="12302028" y="3266863"/>
            <a:chExt cx="155539" cy="3491812"/>
          </a:xfrm>
        </p:grpSpPr>
        <p:sp>
          <p:nvSpPr>
            <p:cNvPr id="77" name="Rectangle 174">
              <a:extLst>
                <a:ext uri="{FF2B5EF4-FFF2-40B4-BE49-F238E27FC236}">
                  <a16:creationId xmlns:a16="http://schemas.microsoft.com/office/drawing/2014/main" id="{D86F5E44-CEAE-42D8-8972-0CBB59B2A721}"/>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75">
              <a:extLst>
                <a:ext uri="{FF2B5EF4-FFF2-40B4-BE49-F238E27FC236}">
                  <a16:creationId xmlns:a16="http://schemas.microsoft.com/office/drawing/2014/main" id="{D5A73430-E091-4FC9-83BC-AA139417EF97}"/>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6">
              <a:extLst>
                <a:ext uri="{FF2B5EF4-FFF2-40B4-BE49-F238E27FC236}">
                  <a16:creationId xmlns:a16="http://schemas.microsoft.com/office/drawing/2014/main" id="{3C137230-0F4A-4B48-9731-417C3BD4383F}"/>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CFC461A7-9E26-4C3E-A4F4-68490800F88F}"/>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65CFB6AA-93F6-4010-8E6D-D239281B5E58}"/>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E5766B4A-7515-4382-9CAC-BE803DA048DE}"/>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83">
              <a:extLst>
                <a:ext uri="{FF2B5EF4-FFF2-40B4-BE49-F238E27FC236}">
                  <a16:creationId xmlns:a16="http://schemas.microsoft.com/office/drawing/2014/main" id="{BE79A808-88BF-45AA-A554-12C3CC6E4428}"/>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73">
              <a:extLst>
                <a:ext uri="{FF2B5EF4-FFF2-40B4-BE49-F238E27FC236}">
                  <a16:creationId xmlns:a16="http://schemas.microsoft.com/office/drawing/2014/main" id="{14F46305-12AB-473F-A8CC-A75A725575CB}"/>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56">
              <a:extLst>
                <a:ext uri="{FF2B5EF4-FFF2-40B4-BE49-F238E27FC236}">
                  <a16:creationId xmlns:a16="http://schemas.microsoft.com/office/drawing/2014/main" id="{9743D191-4B6F-41BA-8230-72D28DC521F0}"/>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7">
              <a:extLst>
                <a:ext uri="{FF2B5EF4-FFF2-40B4-BE49-F238E27FC236}">
                  <a16:creationId xmlns:a16="http://schemas.microsoft.com/office/drawing/2014/main" id="{275BF7C8-AA06-4195-A2C9-98B58CA8478A}"/>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8">
              <a:extLst>
                <a:ext uri="{FF2B5EF4-FFF2-40B4-BE49-F238E27FC236}">
                  <a16:creationId xmlns:a16="http://schemas.microsoft.com/office/drawing/2014/main" id="{8447B37F-691E-464F-BEFA-A73DB70A8CB3}"/>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2001F3F5-4373-4399-B6BD-40DF418C5A34}"/>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8CF84D46-811B-4077-8568-30DC091CF298}"/>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C6F9D2FF-01CB-4D31-A903-04E026215D17}"/>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E5166E44-5AF8-45C5-AC05-B9F61C3D8FA7}"/>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A42945EA-39DF-4F2B-9336-A99E65F63701}"/>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633E4C68-1161-4803-9126-36D7F68EB2B5}"/>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C8949F76-4F7E-47F7-8918-4B3ECDCD2450}"/>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5EDCAC5D-A9AA-4151-8772-53F9BC4DFC0E}"/>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a:solidFill>
                  <a:schemeClr val="bg1">
                    <a:lumMod val="65000"/>
                  </a:schemeClr>
                </a:solidFill>
              </a:rPr>
              <a:t>PRIMARY COLORS</a:t>
            </a:r>
          </a:p>
        </p:txBody>
      </p:sp>
      <p:sp>
        <p:nvSpPr>
          <p:cNvPr id="96" name="TextBox 95">
            <a:extLst>
              <a:ext uri="{FF2B5EF4-FFF2-40B4-BE49-F238E27FC236}">
                <a16:creationId xmlns:a16="http://schemas.microsoft.com/office/drawing/2014/main" id="{8B680DA4-943F-42A0-B1A8-7B602CD0D4A0}"/>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a:solidFill>
                  <a:schemeClr val="bg1">
                    <a:lumMod val="65000"/>
                  </a:schemeClr>
                </a:solidFill>
              </a:rPr>
              <a:t>SECONDARY COLORS</a:t>
            </a:r>
          </a:p>
        </p:txBody>
      </p:sp>
      <p:sp>
        <p:nvSpPr>
          <p:cNvPr id="97" name="TextBox 96">
            <a:extLst>
              <a:ext uri="{FF2B5EF4-FFF2-40B4-BE49-F238E27FC236}">
                <a16:creationId xmlns:a16="http://schemas.microsoft.com/office/drawing/2014/main" id="{7636CAFA-CBA6-46A0-AE47-07F72E5C6DD1}"/>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a:solidFill>
                  <a:schemeClr val="bg1">
                    <a:lumMod val="65000"/>
                  </a:schemeClr>
                </a:solidFill>
              </a:rPr>
              <a:t>CHARTS AND INFOGRAPHIC COLORS</a:t>
            </a:r>
          </a:p>
        </p:txBody>
      </p:sp>
      <p:pic>
        <p:nvPicPr>
          <p:cNvPr id="43" name="Graphic 42">
            <a:extLst>
              <a:ext uri="{FF2B5EF4-FFF2-40B4-BE49-F238E27FC236}">
                <a16:creationId xmlns:a16="http://schemas.microsoft.com/office/drawing/2014/main" id="{CE96131C-B81B-4A9C-A64B-413F047F15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4126463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One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04056-C69C-4FBC-AE58-E44496D28FA2}"/>
              </a:ext>
            </a:extLst>
          </p:cNvPr>
          <p:cNvSpPr>
            <a:spLocks noGrp="1"/>
          </p:cNvSpPr>
          <p:nvPr>
            <p:ph type="title"/>
          </p:nvPr>
        </p:nvSpPr>
        <p:spPr>
          <a:xfrm>
            <a:off x="695325" y="800100"/>
            <a:ext cx="10801350" cy="1152525"/>
          </a:xfrm>
        </p:spPr>
        <p:txBody>
          <a:bodyPr anchor="t"/>
          <a:lstStyle/>
          <a:p>
            <a:r>
              <a:rPr lang="en-US" noProof="0"/>
              <a:t>Click to edit Master title style</a:t>
            </a:r>
            <a:endParaRPr lang="en-GB" noProof="0"/>
          </a:p>
        </p:txBody>
      </p:sp>
      <p:sp>
        <p:nvSpPr>
          <p:cNvPr id="3" name="Content Placeholder 2">
            <a:extLst>
              <a:ext uri="{FF2B5EF4-FFF2-40B4-BE49-F238E27FC236}">
                <a16:creationId xmlns:a16="http://schemas.microsoft.com/office/drawing/2014/main" id="{69FFE683-C623-4C3E-8A1E-D0CBFFA36A69}"/>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cxnSp>
        <p:nvCxnSpPr>
          <p:cNvPr id="8" name="Straight Connector 7">
            <a:extLst>
              <a:ext uri="{FF2B5EF4-FFF2-40B4-BE49-F238E27FC236}">
                <a16:creationId xmlns:a16="http://schemas.microsoft.com/office/drawing/2014/main" id="{FB947B7D-D288-4B86-BBDA-0325B4887916}"/>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9" name="Slide Number Placeholder 19">
            <a:extLst>
              <a:ext uri="{FF2B5EF4-FFF2-40B4-BE49-F238E27FC236}">
                <a16:creationId xmlns:a16="http://schemas.microsoft.com/office/drawing/2014/main" id="{50A219CA-56C7-4FC0-AF3C-443253982630}"/>
              </a:ext>
            </a:extLst>
          </p:cNvPr>
          <p:cNvSpPr>
            <a:spLocks noGrp="1"/>
          </p:cNvSpPr>
          <p:nvPr>
            <p:ph type="sldNum" sz="quarter" idx="12"/>
          </p:nvPr>
        </p:nvSpPr>
        <p:spPr>
          <a:xfrm>
            <a:off x="695324" y="6596187"/>
            <a:ext cx="245260" cy="217625"/>
          </a:xfrm>
          <a:prstGeom prst="rect">
            <a:avLst/>
          </a:prstGeom>
        </p:spPr>
        <p:txBody>
          <a:bodyPr/>
          <a:lstStyle/>
          <a:p>
            <a:fld id="{5D1E5300-FC0F-4317-A193-EF6CE9E6F7B5}" type="slidenum">
              <a:rPr lang="en-GB" smtClean="0"/>
              <a:pPr/>
              <a:t>‹#›</a:t>
            </a:fld>
            <a:r>
              <a:rPr lang="en-GB"/>
              <a:t>  |  </a:t>
            </a:r>
            <a:endParaRPr lang="en-GB" noProof="0"/>
          </a:p>
        </p:txBody>
      </p:sp>
    </p:spTree>
    <p:extLst>
      <p:ext uri="{BB962C8B-B14F-4D97-AF65-F5344CB8AC3E}">
        <p14:creationId xmlns:p14="http://schemas.microsoft.com/office/powerpoint/2010/main" val="2827965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CF340-8562-4337-AC99-60EBFF7D663B}"/>
              </a:ext>
            </a:extLst>
          </p:cNvPr>
          <p:cNvSpPr>
            <a:spLocks noGrp="1"/>
          </p:cNvSpPr>
          <p:nvPr>
            <p:ph type="title"/>
          </p:nvPr>
        </p:nvSpPr>
        <p:spPr/>
        <p:txBody>
          <a:bodyPr anchor="t"/>
          <a:lstStyle/>
          <a:p>
            <a:r>
              <a:rPr lang="en-US" noProof="0"/>
              <a:t>Click to edit Master title style</a:t>
            </a:r>
            <a:endParaRPr lang="en-GB" noProof="0"/>
          </a:p>
        </p:txBody>
      </p:sp>
      <p:sp>
        <p:nvSpPr>
          <p:cNvPr id="3" name="Content Placeholder 2">
            <a:extLst>
              <a:ext uri="{FF2B5EF4-FFF2-40B4-BE49-F238E27FC236}">
                <a16:creationId xmlns:a16="http://schemas.microsoft.com/office/drawing/2014/main" id="{923CEEBF-586D-454D-88EE-A658145444B2}"/>
              </a:ext>
            </a:extLst>
          </p:cNvPr>
          <p:cNvSpPr>
            <a:spLocks noGrp="1"/>
          </p:cNvSpPr>
          <p:nvPr>
            <p:ph sz="half" idx="1"/>
          </p:nvPr>
        </p:nvSpPr>
        <p:spPr>
          <a:xfrm>
            <a:off x="695325" y="2023453"/>
            <a:ext cx="5364163" cy="4216127"/>
          </a:xfrm>
        </p:spPr>
        <p:txBody>
          <a:bodyPr r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Content Placeholder 3">
            <a:extLst>
              <a:ext uri="{FF2B5EF4-FFF2-40B4-BE49-F238E27FC236}">
                <a16:creationId xmlns:a16="http://schemas.microsoft.com/office/drawing/2014/main" id="{7C9542C3-B055-4FCA-9F98-B79594662E29}"/>
              </a:ext>
            </a:extLst>
          </p:cNvPr>
          <p:cNvSpPr>
            <a:spLocks noGrp="1"/>
          </p:cNvSpPr>
          <p:nvPr>
            <p:ph sz="half" idx="2"/>
          </p:nvPr>
        </p:nvSpPr>
        <p:spPr>
          <a:xfrm>
            <a:off x="6132513" y="2023453"/>
            <a:ext cx="5364161" cy="4216127"/>
          </a:xfrm>
        </p:spPr>
        <p:txBody>
          <a:bodyPr l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cxnSp>
        <p:nvCxnSpPr>
          <p:cNvPr id="21" name="Straight Connector 20">
            <a:extLst>
              <a:ext uri="{FF2B5EF4-FFF2-40B4-BE49-F238E27FC236}">
                <a16:creationId xmlns:a16="http://schemas.microsoft.com/office/drawing/2014/main" id="{2CCC49FA-71F7-4CDF-ABE5-B447D9F8F156}"/>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9" name="Slide Number Placeholder 19">
            <a:extLst>
              <a:ext uri="{FF2B5EF4-FFF2-40B4-BE49-F238E27FC236}">
                <a16:creationId xmlns:a16="http://schemas.microsoft.com/office/drawing/2014/main" id="{58A78EE1-E17C-46F7-8814-5155A1C7169D}"/>
              </a:ext>
            </a:extLst>
          </p:cNvPr>
          <p:cNvSpPr>
            <a:spLocks noGrp="1"/>
          </p:cNvSpPr>
          <p:nvPr>
            <p:ph type="sldNum" sz="quarter" idx="12"/>
          </p:nvPr>
        </p:nvSpPr>
        <p:spPr>
          <a:xfrm>
            <a:off x="695324" y="6596187"/>
            <a:ext cx="245260" cy="217625"/>
          </a:xfrm>
          <a:prstGeom prst="rect">
            <a:avLst/>
          </a:prstGeom>
        </p:spPr>
        <p:txBody>
          <a:bodyPr/>
          <a:lstStyle/>
          <a:p>
            <a:fld id="{5D1E5300-FC0F-4317-A193-EF6CE9E6F7B5}" type="slidenum">
              <a:rPr lang="en-GB" smtClean="0"/>
              <a:pPr/>
              <a:t>‹#›</a:t>
            </a:fld>
            <a:r>
              <a:rPr lang="en-GB"/>
              <a:t>  |  </a:t>
            </a:r>
            <a:endParaRPr lang="en-GB" noProof="0"/>
          </a:p>
        </p:txBody>
      </p:sp>
    </p:spTree>
    <p:extLst>
      <p:ext uri="{BB962C8B-B14F-4D97-AF65-F5344CB8AC3E}">
        <p14:creationId xmlns:p14="http://schemas.microsoft.com/office/powerpoint/2010/main" val="2007542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CF340-8562-4337-AC99-60EBFF7D663B}"/>
              </a:ext>
            </a:extLst>
          </p:cNvPr>
          <p:cNvSpPr>
            <a:spLocks noGrp="1"/>
          </p:cNvSpPr>
          <p:nvPr>
            <p:ph type="title"/>
          </p:nvPr>
        </p:nvSpPr>
        <p:spPr/>
        <p:txBody>
          <a:bodyPr anchor="t"/>
          <a:lstStyle/>
          <a:p>
            <a:r>
              <a:rPr lang="en-US" noProof="0"/>
              <a:t>Click to edit Master title style</a:t>
            </a:r>
            <a:endParaRPr lang="en-GB" noProof="0"/>
          </a:p>
        </p:txBody>
      </p:sp>
      <p:sp>
        <p:nvSpPr>
          <p:cNvPr id="3" name="Content Placeholder 2">
            <a:extLst>
              <a:ext uri="{FF2B5EF4-FFF2-40B4-BE49-F238E27FC236}">
                <a16:creationId xmlns:a16="http://schemas.microsoft.com/office/drawing/2014/main" id="{923CEEBF-586D-454D-88EE-A658145444B2}"/>
              </a:ext>
            </a:extLst>
          </p:cNvPr>
          <p:cNvSpPr>
            <a:spLocks noGrp="1"/>
          </p:cNvSpPr>
          <p:nvPr>
            <p:ph sz="half" idx="1"/>
          </p:nvPr>
        </p:nvSpPr>
        <p:spPr>
          <a:xfrm>
            <a:off x="695325" y="2023453"/>
            <a:ext cx="3552825" cy="4216127"/>
          </a:xfrm>
        </p:spPr>
        <p:txBody>
          <a:bodyPr rIns="144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Content Placeholder 3">
            <a:extLst>
              <a:ext uri="{FF2B5EF4-FFF2-40B4-BE49-F238E27FC236}">
                <a16:creationId xmlns:a16="http://schemas.microsoft.com/office/drawing/2014/main" id="{7C9542C3-B055-4FCA-9F98-B79594662E29}"/>
              </a:ext>
            </a:extLst>
          </p:cNvPr>
          <p:cNvSpPr>
            <a:spLocks noGrp="1"/>
          </p:cNvSpPr>
          <p:nvPr>
            <p:ph sz="half" idx="2"/>
          </p:nvPr>
        </p:nvSpPr>
        <p:spPr>
          <a:xfrm>
            <a:off x="7943850" y="2023453"/>
            <a:ext cx="3552824" cy="4216127"/>
          </a:xfrm>
        </p:spPr>
        <p:txBody>
          <a:bodyPr lIns="144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0" name="Content Placeholder 9">
            <a:extLst>
              <a:ext uri="{FF2B5EF4-FFF2-40B4-BE49-F238E27FC236}">
                <a16:creationId xmlns:a16="http://schemas.microsoft.com/office/drawing/2014/main" id="{6AB9CE00-B409-4DCF-A8B0-07E48E598F5B}"/>
              </a:ext>
            </a:extLst>
          </p:cNvPr>
          <p:cNvSpPr>
            <a:spLocks noGrp="1"/>
          </p:cNvSpPr>
          <p:nvPr>
            <p:ph sz="quarter" idx="13"/>
          </p:nvPr>
        </p:nvSpPr>
        <p:spPr>
          <a:xfrm>
            <a:off x="4321175" y="2023453"/>
            <a:ext cx="3538538" cy="4216127"/>
          </a:xfrm>
        </p:spPr>
        <p:txBody>
          <a:bodyPr lIns="72000" rIns="72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cxnSp>
        <p:nvCxnSpPr>
          <p:cNvPr id="21" name="Straight Connector 20">
            <a:extLst>
              <a:ext uri="{FF2B5EF4-FFF2-40B4-BE49-F238E27FC236}">
                <a16:creationId xmlns:a16="http://schemas.microsoft.com/office/drawing/2014/main" id="{73C00FD3-6F20-4FE5-8C18-5101DA4956EE}"/>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11" name="Slide Number Placeholder 19">
            <a:extLst>
              <a:ext uri="{FF2B5EF4-FFF2-40B4-BE49-F238E27FC236}">
                <a16:creationId xmlns:a16="http://schemas.microsoft.com/office/drawing/2014/main" id="{3EAACCE9-428D-4665-9135-ACC3F08D070F}"/>
              </a:ext>
            </a:extLst>
          </p:cNvPr>
          <p:cNvSpPr>
            <a:spLocks noGrp="1"/>
          </p:cNvSpPr>
          <p:nvPr>
            <p:ph type="sldNum" sz="quarter" idx="12"/>
          </p:nvPr>
        </p:nvSpPr>
        <p:spPr>
          <a:xfrm>
            <a:off x="695324" y="6596187"/>
            <a:ext cx="245260" cy="217625"/>
          </a:xfrm>
          <a:prstGeom prst="rect">
            <a:avLst/>
          </a:prstGeom>
        </p:spPr>
        <p:txBody>
          <a:bodyPr/>
          <a:lstStyle/>
          <a:p>
            <a:fld id="{5D1E5300-FC0F-4317-A193-EF6CE9E6F7B5}" type="slidenum">
              <a:rPr lang="en-GB" smtClean="0"/>
              <a:pPr/>
              <a:t>‹#›</a:t>
            </a:fld>
            <a:r>
              <a:rPr lang="en-GB"/>
              <a:t>  |  </a:t>
            </a:r>
            <a:endParaRPr lang="en-GB" noProof="0"/>
          </a:p>
        </p:txBody>
      </p:sp>
    </p:spTree>
    <p:extLst>
      <p:ext uri="{BB962C8B-B14F-4D97-AF65-F5344CB8AC3E}">
        <p14:creationId xmlns:p14="http://schemas.microsoft.com/office/powerpoint/2010/main" val="616410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content w subtitl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B17FA0E-AA13-4C42-8188-620374EFB3E0}"/>
              </a:ext>
            </a:extLst>
          </p:cNvPr>
          <p:cNvSpPr>
            <a:spLocks noGrp="1"/>
          </p:cNvSpPr>
          <p:nvPr>
            <p:ph type="title"/>
          </p:nvPr>
        </p:nvSpPr>
        <p:spPr/>
        <p:txBody>
          <a:bodyPr/>
          <a:lstStyle/>
          <a:p>
            <a:r>
              <a:rPr lang="en-US" noProof="0"/>
              <a:t>Click to edit Master title style</a:t>
            </a:r>
            <a:endParaRPr lang="en-GB" noProof="0"/>
          </a:p>
        </p:txBody>
      </p:sp>
      <p:sp>
        <p:nvSpPr>
          <p:cNvPr id="3" name="Plassholder for lysbildenummer 2">
            <a:extLst>
              <a:ext uri="{FF2B5EF4-FFF2-40B4-BE49-F238E27FC236}">
                <a16:creationId xmlns:a16="http://schemas.microsoft.com/office/drawing/2014/main" id="{543011A7-1579-467E-9777-CBD2ED66A949}"/>
              </a:ext>
            </a:extLst>
          </p:cNvPr>
          <p:cNvSpPr>
            <a:spLocks noGrp="1"/>
          </p:cNvSpPr>
          <p:nvPr>
            <p:ph type="sldNum" sz="quarter" idx="10"/>
          </p:nvPr>
        </p:nvSpPr>
        <p:spPr>
          <a:xfrm>
            <a:off x="695324" y="6596187"/>
            <a:ext cx="245260" cy="217625"/>
          </a:xfrm>
          <a:prstGeom prst="rect">
            <a:avLst/>
          </a:prstGeom>
        </p:spPr>
        <p:txBody>
          <a:bodyPr/>
          <a:lstStyle/>
          <a:p>
            <a:fld id="{5D1E5300-FC0F-4317-A193-EF6CE9E6F7B5}" type="slidenum">
              <a:rPr lang="en-GB" smtClean="0"/>
              <a:pPr/>
              <a:t>‹#›</a:t>
            </a:fld>
            <a:r>
              <a:rPr lang="en-GB"/>
              <a:t>  |  </a:t>
            </a:r>
            <a:endParaRPr lang="en-GB" noProof="0"/>
          </a:p>
        </p:txBody>
      </p:sp>
      <p:cxnSp>
        <p:nvCxnSpPr>
          <p:cNvPr id="13" name="Straight Connector 20">
            <a:extLst>
              <a:ext uri="{FF2B5EF4-FFF2-40B4-BE49-F238E27FC236}">
                <a16:creationId xmlns:a16="http://schemas.microsoft.com/office/drawing/2014/main" id="{54CF3EFF-B0B9-46D3-AD03-4CED9D5EB5E5}"/>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14" name="Plassholder for tekst 8">
            <a:extLst>
              <a:ext uri="{FF2B5EF4-FFF2-40B4-BE49-F238E27FC236}">
                <a16:creationId xmlns:a16="http://schemas.microsoft.com/office/drawing/2014/main" id="{8E74CE31-3457-4C54-9AC4-603EA7DF5777}"/>
              </a:ext>
            </a:extLst>
          </p:cNvPr>
          <p:cNvSpPr>
            <a:spLocks noGrp="1"/>
          </p:cNvSpPr>
          <p:nvPr>
            <p:ph type="body" sz="quarter" idx="17"/>
          </p:nvPr>
        </p:nvSpPr>
        <p:spPr>
          <a:xfrm>
            <a:off x="695324" y="2642836"/>
            <a:ext cx="3552825" cy="3594779"/>
          </a:xfrm>
        </p:spPr>
        <p:txBody>
          <a:bodyPr rIns="144000"/>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6" name="Plassholder for tekst 8">
            <a:extLst>
              <a:ext uri="{FF2B5EF4-FFF2-40B4-BE49-F238E27FC236}">
                <a16:creationId xmlns:a16="http://schemas.microsoft.com/office/drawing/2014/main" id="{007297FB-DFA9-41BB-AD98-EF67B10AFA8D}"/>
              </a:ext>
            </a:extLst>
          </p:cNvPr>
          <p:cNvSpPr>
            <a:spLocks noGrp="1"/>
          </p:cNvSpPr>
          <p:nvPr>
            <p:ph type="body" sz="quarter" idx="18"/>
          </p:nvPr>
        </p:nvSpPr>
        <p:spPr>
          <a:xfrm>
            <a:off x="4321175" y="2642836"/>
            <a:ext cx="3538538" cy="3594779"/>
          </a:xfrm>
        </p:spPr>
        <p:txBody>
          <a:bodyPr lIns="72000" rIns="72000"/>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8" name="Plassholder for tekst 8">
            <a:extLst>
              <a:ext uri="{FF2B5EF4-FFF2-40B4-BE49-F238E27FC236}">
                <a16:creationId xmlns:a16="http://schemas.microsoft.com/office/drawing/2014/main" id="{3886D0C4-44B7-49C8-9434-C6C25F9E0286}"/>
              </a:ext>
            </a:extLst>
          </p:cNvPr>
          <p:cNvSpPr>
            <a:spLocks noGrp="1"/>
          </p:cNvSpPr>
          <p:nvPr>
            <p:ph type="body" sz="quarter" idx="19"/>
          </p:nvPr>
        </p:nvSpPr>
        <p:spPr>
          <a:xfrm>
            <a:off x="7943849" y="2642835"/>
            <a:ext cx="3552825" cy="3594779"/>
          </a:xfrm>
        </p:spPr>
        <p:txBody>
          <a:bodyPr lIns="144000" rIns="0"/>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0" name="Plassholder for tekst 18">
            <a:extLst>
              <a:ext uri="{FF2B5EF4-FFF2-40B4-BE49-F238E27FC236}">
                <a16:creationId xmlns:a16="http://schemas.microsoft.com/office/drawing/2014/main" id="{DBFAF301-F8FD-4231-A63B-9F6E3A9ED215}"/>
              </a:ext>
            </a:extLst>
          </p:cNvPr>
          <p:cNvSpPr>
            <a:spLocks noGrp="1"/>
          </p:cNvSpPr>
          <p:nvPr>
            <p:ph type="body" sz="quarter" idx="20"/>
          </p:nvPr>
        </p:nvSpPr>
        <p:spPr>
          <a:xfrm>
            <a:off x="691775" y="2023519"/>
            <a:ext cx="3553200" cy="529200"/>
          </a:xfrm>
        </p:spPr>
        <p:txBody>
          <a:bodyPr rIns="144000" anchor="ctr"/>
          <a:lstStyle>
            <a:lvl1pPr marL="0" indent="0">
              <a:buNone/>
              <a:defRPr>
                <a:latin typeface="+mj-lt"/>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Click to edit Master text styles</a:t>
            </a:r>
          </a:p>
        </p:txBody>
      </p:sp>
      <p:sp>
        <p:nvSpPr>
          <p:cNvPr id="21" name="Plassholder for tekst 18">
            <a:extLst>
              <a:ext uri="{FF2B5EF4-FFF2-40B4-BE49-F238E27FC236}">
                <a16:creationId xmlns:a16="http://schemas.microsoft.com/office/drawing/2014/main" id="{1D294CE1-173D-46A6-8782-22CC552D7500}"/>
              </a:ext>
            </a:extLst>
          </p:cNvPr>
          <p:cNvSpPr>
            <a:spLocks noGrp="1"/>
          </p:cNvSpPr>
          <p:nvPr>
            <p:ph type="body" sz="quarter" idx="21"/>
          </p:nvPr>
        </p:nvSpPr>
        <p:spPr>
          <a:xfrm>
            <a:off x="4321175" y="2023519"/>
            <a:ext cx="3538912" cy="529200"/>
          </a:xfrm>
        </p:spPr>
        <p:txBody>
          <a:bodyPr lIns="72000" rIns="72000" anchor="ctr"/>
          <a:lstStyle>
            <a:lvl1pPr marL="0" indent="0">
              <a:buNone/>
              <a:defRPr>
                <a:latin typeface="+mj-lt"/>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Click to edit Master text styles</a:t>
            </a:r>
          </a:p>
        </p:txBody>
      </p:sp>
      <p:sp>
        <p:nvSpPr>
          <p:cNvPr id="22" name="Plassholder for tekst 18">
            <a:extLst>
              <a:ext uri="{FF2B5EF4-FFF2-40B4-BE49-F238E27FC236}">
                <a16:creationId xmlns:a16="http://schemas.microsoft.com/office/drawing/2014/main" id="{C0C9451C-6A50-40CA-A503-0AE05FF0FDA5}"/>
              </a:ext>
            </a:extLst>
          </p:cNvPr>
          <p:cNvSpPr>
            <a:spLocks noGrp="1"/>
          </p:cNvSpPr>
          <p:nvPr>
            <p:ph type="body" sz="quarter" idx="22"/>
          </p:nvPr>
        </p:nvSpPr>
        <p:spPr>
          <a:xfrm>
            <a:off x="7943849" y="2023519"/>
            <a:ext cx="3553200" cy="529200"/>
          </a:xfrm>
        </p:spPr>
        <p:txBody>
          <a:bodyPr lIns="144000" anchor="ctr"/>
          <a:lstStyle>
            <a:lvl1pPr marL="0" indent="0">
              <a:buNone/>
              <a:defRPr>
                <a:latin typeface="+mj-lt"/>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Click to edit Master text styles</a:t>
            </a:r>
          </a:p>
        </p:txBody>
      </p:sp>
    </p:spTree>
    <p:extLst>
      <p:ext uri="{BB962C8B-B14F-4D97-AF65-F5344CB8AC3E}">
        <p14:creationId xmlns:p14="http://schemas.microsoft.com/office/powerpoint/2010/main" val="3150686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 column content ">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44D30790-6A03-42E4-B5B4-C7E323661346}"/>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9" name="Slide Number Placeholder 19">
            <a:extLst>
              <a:ext uri="{FF2B5EF4-FFF2-40B4-BE49-F238E27FC236}">
                <a16:creationId xmlns:a16="http://schemas.microsoft.com/office/drawing/2014/main" id="{D7126C13-CE7D-485F-BA74-1C8043D8A3D5}"/>
              </a:ext>
            </a:extLst>
          </p:cNvPr>
          <p:cNvSpPr>
            <a:spLocks noGrp="1"/>
          </p:cNvSpPr>
          <p:nvPr>
            <p:ph type="sldNum" sz="quarter" idx="12"/>
          </p:nvPr>
        </p:nvSpPr>
        <p:spPr>
          <a:xfrm>
            <a:off x="695324" y="6596187"/>
            <a:ext cx="245260" cy="217625"/>
          </a:xfrm>
          <a:prstGeom prst="rect">
            <a:avLst/>
          </a:prstGeom>
        </p:spPr>
        <p:txBody>
          <a:bodyPr/>
          <a:lstStyle/>
          <a:p>
            <a:fld id="{5D1E5300-FC0F-4317-A193-EF6CE9E6F7B5}" type="slidenum">
              <a:rPr lang="en-GB" smtClean="0"/>
              <a:pPr/>
              <a:t>‹#›</a:t>
            </a:fld>
            <a:r>
              <a:rPr lang="en-GB"/>
              <a:t>  |  </a:t>
            </a:r>
            <a:endParaRPr lang="en-GB" noProof="0"/>
          </a:p>
        </p:txBody>
      </p:sp>
      <p:sp>
        <p:nvSpPr>
          <p:cNvPr id="8" name="Plassholder for tekst 7">
            <a:extLst>
              <a:ext uri="{FF2B5EF4-FFF2-40B4-BE49-F238E27FC236}">
                <a16:creationId xmlns:a16="http://schemas.microsoft.com/office/drawing/2014/main" id="{1F975F6F-F276-4F4B-AE2F-8E303044452A}"/>
              </a:ext>
            </a:extLst>
          </p:cNvPr>
          <p:cNvSpPr>
            <a:spLocks noGrp="1"/>
          </p:cNvSpPr>
          <p:nvPr>
            <p:ph type="body" sz="quarter" idx="14"/>
          </p:nvPr>
        </p:nvSpPr>
        <p:spPr>
          <a:xfrm>
            <a:off x="695324" y="2636838"/>
            <a:ext cx="2646363" cy="3600448"/>
          </a:xfrm>
        </p:spPr>
        <p:txBody>
          <a:bodyPr rIns="180000"/>
          <a:lstStyle>
            <a:lvl1pPr marL="0" indent="0">
              <a:buNone/>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Click to edit Master text styles</a:t>
            </a:r>
          </a:p>
        </p:txBody>
      </p:sp>
      <p:sp>
        <p:nvSpPr>
          <p:cNvPr id="3" name="Title 2">
            <a:extLst>
              <a:ext uri="{FF2B5EF4-FFF2-40B4-BE49-F238E27FC236}">
                <a16:creationId xmlns:a16="http://schemas.microsoft.com/office/drawing/2014/main" id="{8D4F1FA1-F8C4-4A70-8714-30D127834C57}"/>
              </a:ext>
            </a:extLst>
          </p:cNvPr>
          <p:cNvSpPr>
            <a:spLocks noGrp="1"/>
          </p:cNvSpPr>
          <p:nvPr>
            <p:ph type="title"/>
          </p:nvPr>
        </p:nvSpPr>
        <p:spPr>
          <a:xfrm>
            <a:off x="695325" y="800099"/>
            <a:ext cx="2646362" cy="1764000"/>
          </a:xfrm>
        </p:spPr>
        <p:txBody>
          <a:bodyPr rIns="180000" bIns="180000" anchor="b"/>
          <a:lstStyle/>
          <a:p>
            <a:r>
              <a:rPr lang="en-US" noProof="0"/>
              <a:t>Click to edit Master title style</a:t>
            </a:r>
            <a:endParaRPr lang="en-GB" noProof="0"/>
          </a:p>
        </p:txBody>
      </p:sp>
      <p:sp>
        <p:nvSpPr>
          <p:cNvPr id="4" name="Content Placeholder 3">
            <a:extLst>
              <a:ext uri="{FF2B5EF4-FFF2-40B4-BE49-F238E27FC236}">
                <a16:creationId xmlns:a16="http://schemas.microsoft.com/office/drawing/2014/main" id="{57409FDF-4C81-4BCA-ADC5-7AE23DDC7CC5}"/>
              </a:ext>
            </a:extLst>
          </p:cNvPr>
          <p:cNvSpPr>
            <a:spLocks noGrp="1"/>
          </p:cNvSpPr>
          <p:nvPr>
            <p:ph sz="quarter" idx="15"/>
          </p:nvPr>
        </p:nvSpPr>
        <p:spPr>
          <a:xfrm>
            <a:off x="3413126" y="800099"/>
            <a:ext cx="8083549" cy="5437188"/>
          </a:xfrm>
          <a:prstGeom prst="rect">
            <a:avLst/>
          </a:prstGeom>
        </p:spPr>
        <p:txBody>
          <a:bodyPr lIns="180000" tIns="0" rIns="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3905392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Wide image w content be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326F-7ADC-4CFA-A21A-595F3F82C21D}"/>
              </a:ext>
            </a:extLst>
          </p:cNvPr>
          <p:cNvSpPr>
            <a:spLocks noGrp="1"/>
          </p:cNvSpPr>
          <p:nvPr>
            <p:ph type="title"/>
          </p:nvPr>
        </p:nvSpPr>
        <p:spPr>
          <a:xfrm>
            <a:off x="695325" y="3867846"/>
            <a:ext cx="2646364" cy="2369441"/>
          </a:xfrm>
        </p:spPr>
        <p:txBody>
          <a:bodyPr tIns="180000" rIns="180000" anchor="t"/>
          <a:lstStyle>
            <a:lvl1pPr>
              <a:lnSpc>
                <a:spcPct val="100000"/>
              </a:lnSpc>
              <a:defRPr sz="2400"/>
            </a:lvl1pPr>
          </a:lstStyle>
          <a:p>
            <a:r>
              <a:rPr lang="en-US" noProof="0"/>
              <a:t>Click to edit Master title style</a:t>
            </a:r>
            <a:endParaRPr lang="en-GB" noProof="0"/>
          </a:p>
        </p:txBody>
      </p:sp>
      <p:sp>
        <p:nvSpPr>
          <p:cNvPr id="3" name="Picture Placeholder 2">
            <a:extLst>
              <a:ext uri="{FF2B5EF4-FFF2-40B4-BE49-F238E27FC236}">
                <a16:creationId xmlns:a16="http://schemas.microsoft.com/office/drawing/2014/main" id="{AEFD93E6-D8FD-41B3-ADA5-A3DE5E502876}"/>
              </a:ext>
            </a:extLst>
          </p:cNvPr>
          <p:cNvSpPr>
            <a:spLocks noGrp="1"/>
          </p:cNvSpPr>
          <p:nvPr>
            <p:ph type="pic" idx="1"/>
          </p:nvPr>
        </p:nvSpPr>
        <p:spPr>
          <a:xfrm>
            <a:off x="695324" y="800100"/>
            <a:ext cx="10801350" cy="2987707"/>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GB" noProof="0"/>
          </a:p>
        </p:txBody>
      </p:sp>
      <p:sp>
        <p:nvSpPr>
          <p:cNvPr id="4" name="Text Placeholder 3">
            <a:extLst>
              <a:ext uri="{FF2B5EF4-FFF2-40B4-BE49-F238E27FC236}">
                <a16:creationId xmlns:a16="http://schemas.microsoft.com/office/drawing/2014/main" id="{946593F6-5C04-42C5-853B-0828D06EBDC8}"/>
              </a:ext>
            </a:extLst>
          </p:cNvPr>
          <p:cNvSpPr>
            <a:spLocks noGrp="1"/>
          </p:cNvSpPr>
          <p:nvPr>
            <p:ph type="body" sz="half" idx="2"/>
          </p:nvPr>
        </p:nvSpPr>
        <p:spPr>
          <a:xfrm>
            <a:off x="3413125" y="3867846"/>
            <a:ext cx="8083550" cy="2369441"/>
          </a:xfrm>
        </p:spPr>
        <p:txBody>
          <a:bodyPr lIns="180000" tIns="288000" r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6" name="Straight Connector 15">
            <a:extLst>
              <a:ext uri="{FF2B5EF4-FFF2-40B4-BE49-F238E27FC236}">
                <a16:creationId xmlns:a16="http://schemas.microsoft.com/office/drawing/2014/main" id="{5D904E5A-6BF9-46B0-9910-7ACB3AFCB9E6}"/>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9" name="Slide Number Placeholder 19">
            <a:extLst>
              <a:ext uri="{FF2B5EF4-FFF2-40B4-BE49-F238E27FC236}">
                <a16:creationId xmlns:a16="http://schemas.microsoft.com/office/drawing/2014/main" id="{05DF783A-B52F-42AD-A2BE-6C3FD3EF3FA6}"/>
              </a:ext>
            </a:extLst>
          </p:cNvPr>
          <p:cNvSpPr>
            <a:spLocks noGrp="1"/>
          </p:cNvSpPr>
          <p:nvPr>
            <p:ph type="sldNum" sz="quarter" idx="12"/>
          </p:nvPr>
        </p:nvSpPr>
        <p:spPr>
          <a:xfrm>
            <a:off x="695324" y="6596187"/>
            <a:ext cx="245260" cy="217625"/>
          </a:xfrm>
          <a:prstGeom prst="rect">
            <a:avLst/>
          </a:prstGeom>
        </p:spPr>
        <p:txBody>
          <a:bodyPr/>
          <a:lstStyle/>
          <a:p>
            <a:fld id="{5D1E5300-FC0F-4317-A193-EF6CE9E6F7B5}" type="slidenum">
              <a:rPr lang="en-GB" smtClean="0"/>
              <a:pPr/>
              <a:t>‹#›</a:t>
            </a:fld>
            <a:r>
              <a:rPr lang="en-GB"/>
              <a:t>  |  </a:t>
            </a:r>
            <a:endParaRPr lang="en-GB" noProof="0"/>
          </a:p>
        </p:txBody>
      </p:sp>
    </p:spTree>
    <p:extLst>
      <p:ext uri="{BB962C8B-B14F-4D97-AF65-F5344CB8AC3E}">
        <p14:creationId xmlns:p14="http://schemas.microsoft.com/office/powerpoint/2010/main" val="1907149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Right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326F-7ADC-4CFA-A21A-595F3F82C21D}"/>
              </a:ext>
            </a:extLst>
          </p:cNvPr>
          <p:cNvSpPr>
            <a:spLocks noGrp="1"/>
          </p:cNvSpPr>
          <p:nvPr>
            <p:ph type="title"/>
          </p:nvPr>
        </p:nvSpPr>
        <p:spPr>
          <a:xfrm>
            <a:off x="8832850" y="806482"/>
            <a:ext cx="2663825" cy="1762125"/>
          </a:xfrm>
        </p:spPr>
        <p:txBody>
          <a:bodyPr lIns="180000" tIns="180000" anchor="b"/>
          <a:lstStyle>
            <a:lvl1pPr>
              <a:lnSpc>
                <a:spcPct val="100000"/>
              </a:lnSpc>
              <a:defRPr sz="2400"/>
            </a:lvl1pPr>
          </a:lstStyle>
          <a:p>
            <a:r>
              <a:rPr lang="en-US" noProof="0"/>
              <a:t>Click to edit Master title style</a:t>
            </a:r>
            <a:endParaRPr lang="en-GB" noProof="0"/>
          </a:p>
        </p:txBody>
      </p:sp>
      <p:sp>
        <p:nvSpPr>
          <p:cNvPr id="3" name="Picture Placeholder 2">
            <a:extLst>
              <a:ext uri="{FF2B5EF4-FFF2-40B4-BE49-F238E27FC236}">
                <a16:creationId xmlns:a16="http://schemas.microsoft.com/office/drawing/2014/main" id="{AEFD93E6-D8FD-41B3-ADA5-A3DE5E502876}"/>
              </a:ext>
            </a:extLst>
          </p:cNvPr>
          <p:cNvSpPr>
            <a:spLocks noGrp="1"/>
          </p:cNvSpPr>
          <p:nvPr>
            <p:ph type="pic" idx="1"/>
          </p:nvPr>
        </p:nvSpPr>
        <p:spPr>
          <a:xfrm>
            <a:off x="695324" y="800100"/>
            <a:ext cx="8064502" cy="54213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GB" noProof="0"/>
          </a:p>
        </p:txBody>
      </p:sp>
      <p:sp>
        <p:nvSpPr>
          <p:cNvPr id="4" name="Text Placeholder 3">
            <a:extLst>
              <a:ext uri="{FF2B5EF4-FFF2-40B4-BE49-F238E27FC236}">
                <a16:creationId xmlns:a16="http://schemas.microsoft.com/office/drawing/2014/main" id="{946593F6-5C04-42C5-853B-0828D06EBDC8}"/>
              </a:ext>
            </a:extLst>
          </p:cNvPr>
          <p:cNvSpPr>
            <a:spLocks noGrp="1"/>
          </p:cNvSpPr>
          <p:nvPr>
            <p:ph type="body" sz="half" idx="2"/>
          </p:nvPr>
        </p:nvSpPr>
        <p:spPr>
          <a:xfrm>
            <a:off x="8831255" y="2653642"/>
            <a:ext cx="2665420" cy="3587750"/>
          </a:xfrm>
        </p:spPr>
        <p:txBody>
          <a:bodyPr lIns="180000" tIns="28800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7" name="Straight Connector 16">
            <a:extLst>
              <a:ext uri="{FF2B5EF4-FFF2-40B4-BE49-F238E27FC236}">
                <a16:creationId xmlns:a16="http://schemas.microsoft.com/office/drawing/2014/main" id="{944C8FAE-2E61-4E6B-950D-8D35BD96BCAA}"/>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9" name="Slide Number Placeholder 19">
            <a:extLst>
              <a:ext uri="{FF2B5EF4-FFF2-40B4-BE49-F238E27FC236}">
                <a16:creationId xmlns:a16="http://schemas.microsoft.com/office/drawing/2014/main" id="{0DA0DF23-A4B5-4399-B276-647555101DD7}"/>
              </a:ext>
            </a:extLst>
          </p:cNvPr>
          <p:cNvSpPr>
            <a:spLocks noGrp="1"/>
          </p:cNvSpPr>
          <p:nvPr>
            <p:ph type="sldNum" sz="quarter" idx="12"/>
          </p:nvPr>
        </p:nvSpPr>
        <p:spPr>
          <a:xfrm>
            <a:off x="695324" y="6596187"/>
            <a:ext cx="245260" cy="217625"/>
          </a:xfrm>
          <a:prstGeom prst="rect">
            <a:avLst/>
          </a:prstGeom>
        </p:spPr>
        <p:txBody>
          <a:bodyPr/>
          <a:lstStyle/>
          <a:p>
            <a:fld id="{5D1E5300-FC0F-4317-A193-EF6CE9E6F7B5}" type="slidenum">
              <a:rPr lang="en-GB" smtClean="0"/>
              <a:pPr/>
              <a:t>‹#›</a:t>
            </a:fld>
            <a:r>
              <a:rPr lang="en-GB"/>
              <a:t>  |  </a:t>
            </a:r>
            <a:endParaRPr lang="en-GB" noProof="0"/>
          </a:p>
        </p:txBody>
      </p:sp>
    </p:spTree>
    <p:extLst>
      <p:ext uri="{BB962C8B-B14F-4D97-AF65-F5344CB8AC3E}">
        <p14:creationId xmlns:p14="http://schemas.microsoft.com/office/powerpoint/2010/main" val="134511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image and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A82A-D40B-4E23-84E3-79644D3CDD8E}"/>
              </a:ext>
            </a:extLst>
          </p:cNvPr>
          <p:cNvSpPr>
            <a:spLocks noGrp="1"/>
          </p:cNvSpPr>
          <p:nvPr>
            <p:ph type="title"/>
          </p:nvPr>
        </p:nvSpPr>
        <p:spPr/>
        <p:txBody>
          <a:bodyPr anchor="t"/>
          <a:lstStyle/>
          <a:p>
            <a:r>
              <a:rPr lang="en-US" noProof="0"/>
              <a:t>Click to edit Master title style</a:t>
            </a:r>
            <a:endParaRPr lang="en-GB" noProof="0"/>
          </a:p>
        </p:txBody>
      </p:sp>
      <p:sp>
        <p:nvSpPr>
          <p:cNvPr id="7" name="Picture Placeholder 6">
            <a:extLst>
              <a:ext uri="{FF2B5EF4-FFF2-40B4-BE49-F238E27FC236}">
                <a16:creationId xmlns:a16="http://schemas.microsoft.com/office/drawing/2014/main" id="{E7251969-427C-48D2-85E3-C93C8311D358}"/>
              </a:ext>
            </a:extLst>
          </p:cNvPr>
          <p:cNvSpPr>
            <a:spLocks noGrp="1"/>
          </p:cNvSpPr>
          <p:nvPr>
            <p:ph type="pic" sz="quarter" idx="13"/>
          </p:nvPr>
        </p:nvSpPr>
        <p:spPr>
          <a:xfrm>
            <a:off x="695325" y="2023453"/>
            <a:ext cx="3552825" cy="1760538"/>
          </a:xfrm>
        </p:spPr>
        <p:txBody>
          <a:bodyPr/>
          <a:lstStyle/>
          <a:p>
            <a:r>
              <a:rPr lang="en-US" noProof="0"/>
              <a:t>Click icon to add picture</a:t>
            </a:r>
            <a:endParaRPr lang="en-GB" noProof="0"/>
          </a:p>
        </p:txBody>
      </p:sp>
      <p:sp>
        <p:nvSpPr>
          <p:cNvPr id="9" name="Picture Placeholder 8">
            <a:extLst>
              <a:ext uri="{FF2B5EF4-FFF2-40B4-BE49-F238E27FC236}">
                <a16:creationId xmlns:a16="http://schemas.microsoft.com/office/drawing/2014/main" id="{BE46F400-E293-4169-9EF5-5E49E5FB89E6}"/>
              </a:ext>
            </a:extLst>
          </p:cNvPr>
          <p:cNvSpPr>
            <a:spLocks noGrp="1"/>
          </p:cNvSpPr>
          <p:nvPr>
            <p:ph type="pic" sz="quarter" idx="14"/>
          </p:nvPr>
        </p:nvSpPr>
        <p:spPr>
          <a:xfrm>
            <a:off x="4321175" y="2023453"/>
            <a:ext cx="3538538" cy="1760538"/>
          </a:xfrm>
        </p:spPr>
        <p:txBody>
          <a:bodyPr/>
          <a:lstStyle/>
          <a:p>
            <a:r>
              <a:rPr lang="en-US" noProof="0"/>
              <a:t>Click icon to add picture</a:t>
            </a:r>
            <a:endParaRPr lang="en-GB" noProof="0"/>
          </a:p>
        </p:txBody>
      </p:sp>
      <p:sp>
        <p:nvSpPr>
          <p:cNvPr id="11" name="Picture Placeholder 10">
            <a:extLst>
              <a:ext uri="{FF2B5EF4-FFF2-40B4-BE49-F238E27FC236}">
                <a16:creationId xmlns:a16="http://schemas.microsoft.com/office/drawing/2014/main" id="{FBC3ECC8-C305-4C0C-875D-732D6B6ADDCD}"/>
              </a:ext>
            </a:extLst>
          </p:cNvPr>
          <p:cNvSpPr>
            <a:spLocks noGrp="1"/>
          </p:cNvSpPr>
          <p:nvPr>
            <p:ph type="pic" sz="quarter" idx="15"/>
          </p:nvPr>
        </p:nvSpPr>
        <p:spPr>
          <a:xfrm>
            <a:off x="7943850" y="2023453"/>
            <a:ext cx="3552825" cy="1760538"/>
          </a:xfrm>
        </p:spPr>
        <p:txBody>
          <a:bodyPr/>
          <a:lstStyle/>
          <a:p>
            <a:r>
              <a:rPr lang="en-US" noProof="0"/>
              <a:t>Click icon to add picture</a:t>
            </a:r>
            <a:endParaRPr lang="en-GB" noProof="0"/>
          </a:p>
        </p:txBody>
      </p:sp>
      <p:sp>
        <p:nvSpPr>
          <p:cNvPr id="13" name="Text Placeholder 12">
            <a:extLst>
              <a:ext uri="{FF2B5EF4-FFF2-40B4-BE49-F238E27FC236}">
                <a16:creationId xmlns:a16="http://schemas.microsoft.com/office/drawing/2014/main" id="{0C247620-8094-4788-8C24-2157F205A77C}"/>
              </a:ext>
            </a:extLst>
          </p:cNvPr>
          <p:cNvSpPr>
            <a:spLocks noGrp="1"/>
          </p:cNvSpPr>
          <p:nvPr>
            <p:ph type="body" sz="quarter" idx="16"/>
          </p:nvPr>
        </p:nvSpPr>
        <p:spPr>
          <a:xfrm>
            <a:off x="695326" y="3869084"/>
            <a:ext cx="3552824" cy="539750"/>
          </a:xfrm>
          <a:solidFill>
            <a:srgbClr val="00707A"/>
          </a:solidFill>
          <a:ln>
            <a:noFill/>
          </a:ln>
        </p:spPr>
        <p:txBody>
          <a:bodyPr lIns="108000" tIns="72000" rIns="108000" bIns="72000" anchor="ctr"/>
          <a:lstStyle>
            <a:lvl1pPr marL="0" indent="0" algn="ctr">
              <a:buNone/>
              <a:defRPr>
                <a:solidFill>
                  <a:schemeClr val="bg1"/>
                </a:solidFill>
                <a:latin typeface="+mj-lt"/>
                <a:ea typeface="Verdana" panose="020B0604030504040204" pitchFamily="34" charset="0"/>
                <a:cs typeface="Verdana" panose="020B0604030504040204" pitchFamily="34" charset="0"/>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Click to edit Master text styles</a:t>
            </a:r>
          </a:p>
        </p:txBody>
      </p:sp>
      <p:sp>
        <p:nvSpPr>
          <p:cNvPr id="15" name="Text Placeholder 14">
            <a:extLst>
              <a:ext uri="{FF2B5EF4-FFF2-40B4-BE49-F238E27FC236}">
                <a16:creationId xmlns:a16="http://schemas.microsoft.com/office/drawing/2014/main" id="{E0030F90-F52A-4AC2-B0ED-92D9015CF87A}"/>
              </a:ext>
            </a:extLst>
          </p:cNvPr>
          <p:cNvSpPr>
            <a:spLocks noGrp="1"/>
          </p:cNvSpPr>
          <p:nvPr>
            <p:ph type="body" sz="quarter" idx="17"/>
          </p:nvPr>
        </p:nvSpPr>
        <p:spPr>
          <a:xfrm>
            <a:off x="695325" y="4480272"/>
            <a:ext cx="3552825" cy="1757362"/>
          </a:xfrm>
          <a:solidFill>
            <a:srgbClr val="DEECEE"/>
          </a:solidFill>
        </p:spPr>
        <p:txBody>
          <a:bodyPr lIns="108000" tIns="180000" rIns="108000" bIns="180000">
            <a:noAutofit/>
          </a:bodyPr>
          <a:lstStyle>
            <a:lvl1pPr marL="48600" indent="0">
              <a:buFontTx/>
              <a:buNone/>
              <a:defRPr sz="1400"/>
            </a:lvl1pPr>
            <a:lvl2pPr marL="505800" indent="0">
              <a:buFontTx/>
              <a:buNone/>
              <a:defRPr/>
            </a:lvl2pPr>
            <a:lvl3pPr marL="963000" indent="0">
              <a:buFontTx/>
              <a:buNone/>
              <a:defRPr/>
            </a:lvl3pPr>
            <a:lvl4pPr marL="1420200" indent="0">
              <a:buFontTx/>
              <a:buNone/>
              <a:defRPr/>
            </a:lvl4pPr>
            <a:lvl5pPr marL="1877400" indent="0">
              <a:buFontTx/>
              <a:buNone/>
              <a:defRPr/>
            </a:lvl5pPr>
          </a:lstStyle>
          <a:p>
            <a:pPr lvl="0"/>
            <a:r>
              <a:rPr lang="en-US" noProof="0"/>
              <a:t>Click to edit Master text styles</a:t>
            </a:r>
          </a:p>
        </p:txBody>
      </p:sp>
      <p:sp>
        <p:nvSpPr>
          <p:cNvPr id="16" name="Text Placeholder 12">
            <a:extLst>
              <a:ext uri="{FF2B5EF4-FFF2-40B4-BE49-F238E27FC236}">
                <a16:creationId xmlns:a16="http://schemas.microsoft.com/office/drawing/2014/main" id="{B8B28E43-FC3A-4E3C-B7A4-BFAC3F6291F2}"/>
              </a:ext>
            </a:extLst>
          </p:cNvPr>
          <p:cNvSpPr>
            <a:spLocks noGrp="1"/>
          </p:cNvSpPr>
          <p:nvPr>
            <p:ph type="body" sz="quarter" idx="18"/>
          </p:nvPr>
        </p:nvSpPr>
        <p:spPr>
          <a:xfrm>
            <a:off x="4321176" y="3869084"/>
            <a:ext cx="3538537" cy="539750"/>
          </a:xfrm>
          <a:solidFill>
            <a:srgbClr val="00707A"/>
          </a:solidFill>
          <a:ln>
            <a:noFill/>
          </a:ln>
        </p:spPr>
        <p:txBody>
          <a:bodyPr lIns="108000" tIns="72000" rIns="108000" bIns="72000" anchor="ctr"/>
          <a:lstStyle>
            <a:lvl1pPr marL="0" indent="0" algn="ctr">
              <a:buNone/>
              <a:defRPr>
                <a:solidFill>
                  <a:schemeClr val="bg1"/>
                </a:solidFill>
                <a:latin typeface="+mj-lt"/>
                <a:ea typeface="Verdana" panose="020B0604030504040204" pitchFamily="34" charset="0"/>
                <a:cs typeface="Verdana" panose="020B0604030504040204" pitchFamily="34" charset="0"/>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Click to edit Master text styles</a:t>
            </a:r>
          </a:p>
        </p:txBody>
      </p:sp>
      <p:sp>
        <p:nvSpPr>
          <p:cNvPr id="17" name="Text Placeholder 14">
            <a:extLst>
              <a:ext uri="{FF2B5EF4-FFF2-40B4-BE49-F238E27FC236}">
                <a16:creationId xmlns:a16="http://schemas.microsoft.com/office/drawing/2014/main" id="{D1324929-B8EB-44EC-8FF5-2C28A9CF9EAA}"/>
              </a:ext>
            </a:extLst>
          </p:cNvPr>
          <p:cNvSpPr>
            <a:spLocks noGrp="1"/>
          </p:cNvSpPr>
          <p:nvPr>
            <p:ph type="body" sz="quarter" idx="19"/>
          </p:nvPr>
        </p:nvSpPr>
        <p:spPr>
          <a:xfrm>
            <a:off x="4321175" y="4480272"/>
            <a:ext cx="3538539" cy="1757362"/>
          </a:xfrm>
          <a:solidFill>
            <a:srgbClr val="DEECEE"/>
          </a:solidFill>
        </p:spPr>
        <p:txBody>
          <a:bodyPr lIns="108000" tIns="180000" rIns="108000" bIns="180000">
            <a:noAutofit/>
          </a:bodyPr>
          <a:lstStyle>
            <a:lvl1pPr marL="48600" indent="0">
              <a:buFontTx/>
              <a:buNone/>
              <a:defRPr sz="1400"/>
            </a:lvl1pPr>
            <a:lvl2pPr marL="505800" indent="0">
              <a:buFontTx/>
              <a:buNone/>
              <a:defRPr/>
            </a:lvl2pPr>
            <a:lvl3pPr marL="963000" indent="0">
              <a:buFontTx/>
              <a:buNone/>
              <a:defRPr/>
            </a:lvl3pPr>
            <a:lvl4pPr marL="1420200" indent="0">
              <a:buFontTx/>
              <a:buNone/>
              <a:defRPr/>
            </a:lvl4pPr>
            <a:lvl5pPr marL="1877400" indent="0">
              <a:buFontTx/>
              <a:buNone/>
              <a:defRPr/>
            </a:lvl5pPr>
          </a:lstStyle>
          <a:p>
            <a:pPr lvl="0"/>
            <a:r>
              <a:rPr lang="en-US" noProof="0"/>
              <a:t>Click to edit Master text styles</a:t>
            </a:r>
          </a:p>
        </p:txBody>
      </p:sp>
      <p:sp>
        <p:nvSpPr>
          <p:cNvPr id="18" name="Text Placeholder 12">
            <a:extLst>
              <a:ext uri="{FF2B5EF4-FFF2-40B4-BE49-F238E27FC236}">
                <a16:creationId xmlns:a16="http://schemas.microsoft.com/office/drawing/2014/main" id="{65952D41-90C0-4970-97E4-DCC2E9111D0B}"/>
              </a:ext>
            </a:extLst>
          </p:cNvPr>
          <p:cNvSpPr>
            <a:spLocks noGrp="1"/>
          </p:cNvSpPr>
          <p:nvPr>
            <p:ph type="body" sz="quarter" idx="20"/>
          </p:nvPr>
        </p:nvSpPr>
        <p:spPr>
          <a:xfrm>
            <a:off x="7937955" y="3869084"/>
            <a:ext cx="3552825" cy="539750"/>
          </a:xfrm>
          <a:solidFill>
            <a:srgbClr val="00707A"/>
          </a:solidFill>
          <a:ln>
            <a:noFill/>
          </a:ln>
        </p:spPr>
        <p:txBody>
          <a:bodyPr lIns="108000" tIns="72000" rIns="108000" bIns="72000" anchor="ctr"/>
          <a:lstStyle>
            <a:lvl1pPr marL="0" indent="0" algn="ctr">
              <a:buNone/>
              <a:defRPr>
                <a:solidFill>
                  <a:schemeClr val="bg1"/>
                </a:solidFill>
                <a:latin typeface="+mj-lt"/>
                <a:ea typeface="Verdana" panose="020B0604030504040204" pitchFamily="34" charset="0"/>
                <a:cs typeface="Verdana" panose="020B0604030504040204" pitchFamily="34" charset="0"/>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Click to edit Master text styles</a:t>
            </a:r>
          </a:p>
        </p:txBody>
      </p:sp>
      <p:sp>
        <p:nvSpPr>
          <p:cNvPr id="19" name="Text Placeholder 14">
            <a:extLst>
              <a:ext uri="{FF2B5EF4-FFF2-40B4-BE49-F238E27FC236}">
                <a16:creationId xmlns:a16="http://schemas.microsoft.com/office/drawing/2014/main" id="{AE74CFD7-A4E4-43FE-9998-D7E8ADED458B}"/>
              </a:ext>
            </a:extLst>
          </p:cNvPr>
          <p:cNvSpPr>
            <a:spLocks noGrp="1"/>
          </p:cNvSpPr>
          <p:nvPr>
            <p:ph type="body" sz="quarter" idx="21"/>
          </p:nvPr>
        </p:nvSpPr>
        <p:spPr>
          <a:xfrm>
            <a:off x="7937955" y="4480272"/>
            <a:ext cx="3552825" cy="1757362"/>
          </a:xfrm>
          <a:solidFill>
            <a:srgbClr val="DEECEE"/>
          </a:solidFill>
        </p:spPr>
        <p:txBody>
          <a:bodyPr lIns="108000" tIns="180000" rIns="108000" bIns="180000">
            <a:noAutofit/>
          </a:bodyPr>
          <a:lstStyle>
            <a:lvl1pPr marL="48600" indent="0">
              <a:buFontTx/>
              <a:buNone/>
              <a:defRPr sz="1400"/>
            </a:lvl1pPr>
            <a:lvl2pPr marL="505800" indent="0">
              <a:buFontTx/>
              <a:buNone/>
              <a:defRPr/>
            </a:lvl2pPr>
            <a:lvl3pPr marL="963000" indent="0">
              <a:buFontTx/>
              <a:buNone/>
              <a:defRPr/>
            </a:lvl3pPr>
            <a:lvl4pPr marL="1420200" indent="0">
              <a:buFontTx/>
              <a:buNone/>
              <a:defRPr/>
            </a:lvl4pPr>
            <a:lvl5pPr marL="1877400" indent="0">
              <a:buFontTx/>
              <a:buNone/>
              <a:defRPr/>
            </a:lvl5pPr>
          </a:lstStyle>
          <a:p>
            <a:pPr lvl="0"/>
            <a:r>
              <a:rPr lang="en-US" noProof="0"/>
              <a:t>Click to edit Master text styles</a:t>
            </a:r>
          </a:p>
        </p:txBody>
      </p:sp>
      <p:cxnSp>
        <p:nvCxnSpPr>
          <p:cNvPr id="23" name="Straight Connector 22">
            <a:extLst>
              <a:ext uri="{FF2B5EF4-FFF2-40B4-BE49-F238E27FC236}">
                <a16:creationId xmlns:a16="http://schemas.microsoft.com/office/drawing/2014/main" id="{96670F45-E58B-4184-92A9-D9540C48C0F3}"/>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22" name="Slide Number Placeholder 19">
            <a:extLst>
              <a:ext uri="{FF2B5EF4-FFF2-40B4-BE49-F238E27FC236}">
                <a16:creationId xmlns:a16="http://schemas.microsoft.com/office/drawing/2014/main" id="{F1F39B4C-364B-4AFC-B899-8DD61C19D9CE}"/>
              </a:ext>
            </a:extLst>
          </p:cNvPr>
          <p:cNvSpPr>
            <a:spLocks noGrp="1"/>
          </p:cNvSpPr>
          <p:nvPr>
            <p:ph type="sldNum" sz="quarter" idx="12"/>
          </p:nvPr>
        </p:nvSpPr>
        <p:spPr>
          <a:xfrm>
            <a:off x="695324" y="6596187"/>
            <a:ext cx="245260" cy="217625"/>
          </a:xfrm>
          <a:prstGeom prst="rect">
            <a:avLst/>
          </a:prstGeom>
        </p:spPr>
        <p:txBody>
          <a:bodyPr/>
          <a:lstStyle/>
          <a:p>
            <a:fld id="{5D1E5300-FC0F-4317-A193-EF6CE9E6F7B5}" type="slidenum">
              <a:rPr lang="en-GB" smtClean="0"/>
              <a:pPr/>
              <a:t>‹#›</a:t>
            </a:fld>
            <a:r>
              <a:rPr lang="en-GB"/>
              <a:t>  |  </a:t>
            </a:r>
            <a:endParaRPr lang="en-GB" noProof="0"/>
          </a:p>
        </p:txBody>
      </p:sp>
    </p:spTree>
    <p:extLst>
      <p:ext uri="{BB962C8B-B14F-4D97-AF65-F5344CB8AC3E}">
        <p14:creationId xmlns:p14="http://schemas.microsoft.com/office/powerpoint/2010/main" val="3248023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CCFB-02E9-4461-933C-7C1EAD815E76}"/>
              </a:ext>
            </a:extLst>
          </p:cNvPr>
          <p:cNvSpPr>
            <a:spLocks noGrp="1"/>
          </p:cNvSpPr>
          <p:nvPr>
            <p:ph type="title"/>
          </p:nvPr>
        </p:nvSpPr>
        <p:spPr>
          <a:xfrm>
            <a:off x="695325" y="811227"/>
            <a:ext cx="10801350" cy="1145313"/>
          </a:xfrm>
        </p:spPr>
        <p:txBody>
          <a:bodyPr anchor="t"/>
          <a:lstStyle/>
          <a:p>
            <a:r>
              <a:rPr lang="en-US" noProof="0"/>
              <a:t>Click to edit Master title style</a:t>
            </a:r>
            <a:endParaRPr lang="en-GB" noProof="0"/>
          </a:p>
        </p:txBody>
      </p:sp>
      <p:cxnSp>
        <p:nvCxnSpPr>
          <p:cNvPr id="9" name="Straight Connector 8">
            <a:extLst>
              <a:ext uri="{FF2B5EF4-FFF2-40B4-BE49-F238E27FC236}">
                <a16:creationId xmlns:a16="http://schemas.microsoft.com/office/drawing/2014/main" id="{BFF3FF8F-67FD-498C-8BD0-0B3BE1C26337}"/>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7" name="Slide Number Placeholder 19">
            <a:extLst>
              <a:ext uri="{FF2B5EF4-FFF2-40B4-BE49-F238E27FC236}">
                <a16:creationId xmlns:a16="http://schemas.microsoft.com/office/drawing/2014/main" id="{F5CB2508-A946-42A2-A6CA-3E88C1AEB0A4}"/>
              </a:ext>
            </a:extLst>
          </p:cNvPr>
          <p:cNvSpPr>
            <a:spLocks noGrp="1"/>
          </p:cNvSpPr>
          <p:nvPr>
            <p:ph type="sldNum" sz="quarter" idx="12"/>
          </p:nvPr>
        </p:nvSpPr>
        <p:spPr>
          <a:xfrm>
            <a:off x="695324" y="6596187"/>
            <a:ext cx="245260" cy="217625"/>
          </a:xfrm>
          <a:prstGeom prst="rect">
            <a:avLst/>
          </a:prstGeom>
        </p:spPr>
        <p:txBody>
          <a:bodyPr/>
          <a:lstStyle/>
          <a:p>
            <a:fld id="{5D1E5300-FC0F-4317-A193-EF6CE9E6F7B5}" type="slidenum">
              <a:rPr lang="en-GB" smtClean="0"/>
              <a:pPr/>
              <a:t>‹#›</a:t>
            </a:fld>
            <a:r>
              <a:rPr lang="en-GB"/>
              <a:t>  |  </a:t>
            </a:r>
            <a:endParaRPr lang="en-GB" noProof="0"/>
          </a:p>
        </p:txBody>
      </p:sp>
    </p:spTree>
    <p:extLst>
      <p:ext uri="{BB962C8B-B14F-4D97-AF65-F5344CB8AC3E}">
        <p14:creationId xmlns:p14="http://schemas.microsoft.com/office/powerpoint/2010/main" val="897568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32F0ABF5-3B7F-4790-9896-20E1719DDD90}"/>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6" name="Slide Number Placeholder 19">
            <a:extLst>
              <a:ext uri="{FF2B5EF4-FFF2-40B4-BE49-F238E27FC236}">
                <a16:creationId xmlns:a16="http://schemas.microsoft.com/office/drawing/2014/main" id="{D40944BA-5CC2-47BA-863C-43A8F243D9C1}"/>
              </a:ext>
            </a:extLst>
          </p:cNvPr>
          <p:cNvSpPr>
            <a:spLocks noGrp="1"/>
          </p:cNvSpPr>
          <p:nvPr>
            <p:ph type="sldNum" sz="quarter" idx="12"/>
          </p:nvPr>
        </p:nvSpPr>
        <p:spPr>
          <a:xfrm>
            <a:off x="695324" y="6596187"/>
            <a:ext cx="245260" cy="217625"/>
          </a:xfrm>
          <a:prstGeom prst="rect">
            <a:avLst/>
          </a:prstGeom>
        </p:spPr>
        <p:txBody>
          <a:bodyPr/>
          <a:lstStyle/>
          <a:p>
            <a:fld id="{5D1E5300-FC0F-4317-A193-EF6CE9E6F7B5}" type="slidenum">
              <a:rPr lang="en-GB" smtClean="0"/>
              <a:pPr/>
              <a:t>‹#›</a:t>
            </a:fld>
            <a:r>
              <a:rPr lang="en-GB"/>
              <a:t>  |  </a:t>
            </a:r>
            <a:endParaRPr lang="en-GB" noProof="0"/>
          </a:p>
        </p:txBody>
      </p:sp>
    </p:spTree>
    <p:extLst>
      <p:ext uri="{BB962C8B-B14F-4D97-AF65-F5344CB8AC3E}">
        <p14:creationId xmlns:p14="http://schemas.microsoft.com/office/powerpoint/2010/main" val="396876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Mist">
    <p:bg>
      <p:bgPr>
        <a:solidFill>
          <a:srgbClr val="CDEB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chemeClr val="accent6"/>
                </a:solidFill>
              </a:defRPr>
            </a:lvl1pPr>
          </a:lstStyle>
          <a:p>
            <a:r>
              <a:rPr lang="en-US" noProof="0"/>
              <a:t>Click to edit Master title style</a:t>
            </a:r>
            <a:endParaRPr lang="en-GB" noProof="0"/>
          </a:p>
        </p:txBody>
      </p:sp>
      <p:sp>
        <p:nvSpPr>
          <p:cNvPr id="33" name="Undertittel 2">
            <a:extLst>
              <a:ext uri="{FF2B5EF4-FFF2-40B4-BE49-F238E27FC236}">
                <a16:creationId xmlns:a16="http://schemas.microsoft.com/office/drawing/2014/main" id="{D8E30F04-5BFA-4CD7-919B-F181C8844131}"/>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rgbClr val="10344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a:p>
        </p:txBody>
      </p:sp>
      <p:grpSp>
        <p:nvGrpSpPr>
          <p:cNvPr id="32" name="Group 31">
            <a:extLst>
              <a:ext uri="{FF2B5EF4-FFF2-40B4-BE49-F238E27FC236}">
                <a16:creationId xmlns:a16="http://schemas.microsoft.com/office/drawing/2014/main" id="{51B3120C-01DC-4D1E-BAD1-12AE7C68C025}"/>
              </a:ext>
            </a:extLst>
          </p:cNvPr>
          <p:cNvGrpSpPr/>
          <p:nvPr userDrawn="1"/>
        </p:nvGrpSpPr>
        <p:grpSpPr>
          <a:xfrm>
            <a:off x="12302028" y="1854300"/>
            <a:ext cx="155539" cy="1166719"/>
            <a:chOff x="12302028" y="1799637"/>
            <a:chExt cx="155539" cy="1166719"/>
          </a:xfrm>
        </p:grpSpPr>
        <p:sp>
          <p:nvSpPr>
            <p:cNvPr id="34" name="Rectangle 156">
              <a:extLst>
                <a:ext uri="{FF2B5EF4-FFF2-40B4-BE49-F238E27FC236}">
                  <a16:creationId xmlns:a16="http://schemas.microsoft.com/office/drawing/2014/main" id="{CEAE09E1-30F6-49A0-AA7F-B61C77317063}"/>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Rectangle 157">
              <a:extLst>
                <a:ext uri="{FF2B5EF4-FFF2-40B4-BE49-F238E27FC236}">
                  <a16:creationId xmlns:a16="http://schemas.microsoft.com/office/drawing/2014/main" id="{E4087A33-4989-422F-9E6A-78C8231F2439}"/>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6" name="Rectangle 158">
              <a:extLst>
                <a:ext uri="{FF2B5EF4-FFF2-40B4-BE49-F238E27FC236}">
                  <a16:creationId xmlns:a16="http://schemas.microsoft.com/office/drawing/2014/main" id="{5C766812-18BE-424E-BD77-1AAEDC2285D5}"/>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7" name="Rectangle 173">
              <a:extLst>
                <a:ext uri="{FF2B5EF4-FFF2-40B4-BE49-F238E27FC236}">
                  <a16:creationId xmlns:a16="http://schemas.microsoft.com/office/drawing/2014/main" id="{16E5E7FF-6B95-4E3D-B70D-E8A0DFEEFAC3}"/>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Rectangle 183">
              <a:extLst>
                <a:ext uri="{FF2B5EF4-FFF2-40B4-BE49-F238E27FC236}">
                  <a16:creationId xmlns:a16="http://schemas.microsoft.com/office/drawing/2014/main" id="{623DBF0C-E9D8-4B21-A529-0BF4E8E80E47}"/>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9" name="Rectangle 200">
              <a:extLst>
                <a:ext uri="{FF2B5EF4-FFF2-40B4-BE49-F238E27FC236}">
                  <a16:creationId xmlns:a16="http://schemas.microsoft.com/office/drawing/2014/main" id="{BA97524D-C70A-4292-95A2-8F60FFE8430E}"/>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40" name="Group 39">
            <a:extLst>
              <a:ext uri="{FF2B5EF4-FFF2-40B4-BE49-F238E27FC236}">
                <a16:creationId xmlns:a16="http://schemas.microsoft.com/office/drawing/2014/main" id="{745004F8-FC5D-4341-B352-DC271C33CEE1}"/>
              </a:ext>
            </a:extLst>
          </p:cNvPr>
          <p:cNvGrpSpPr/>
          <p:nvPr userDrawn="1"/>
        </p:nvGrpSpPr>
        <p:grpSpPr>
          <a:xfrm>
            <a:off x="12302028" y="0"/>
            <a:ext cx="155539" cy="1509130"/>
            <a:chOff x="12302028" y="154594"/>
            <a:chExt cx="155539" cy="1509130"/>
          </a:xfrm>
        </p:grpSpPr>
        <p:sp>
          <p:nvSpPr>
            <p:cNvPr id="41" name="Rectangle 188">
              <a:extLst>
                <a:ext uri="{FF2B5EF4-FFF2-40B4-BE49-F238E27FC236}">
                  <a16:creationId xmlns:a16="http://schemas.microsoft.com/office/drawing/2014/main" id="{C1DEB8D0-96A8-4205-92A4-31D0C5F2268A}"/>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2" name="Rectangle 189">
              <a:extLst>
                <a:ext uri="{FF2B5EF4-FFF2-40B4-BE49-F238E27FC236}">
                  <a16:creationId xmlns:a16="http://schemas.microsoft.com/office/drawing/2014/main" id="{4692EC3B-1E77-4307-A00C-B645448131CF}"/>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3" name="Rectangle 190">
              <a:extLst>
                <a:ext uri="{FF2B5EF4-FFF2-40B4-BE49-F238E27FC236}">
                  <a16:creationId xmlns:a16="http://schemas.microsoft.com/office/drawing/2014/main" id="{45F4E8F8-D3AA-42A6-ADA6-BAAEE219F4B0}"/>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4" name="Rectangle 191">
              <a:extLst>
                <a:ext uri="{FF2B5EF4-FFF2-40B4-BE49-F238E27FC236}">
                  <a16:creationId xmlns:a16="http://schemas.microsoft.com/office/drawing/2014/main" id="{7FAB58C1-40F9-4054-96B5-6B7C39C88515}"/>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5" name="Rectangle 192">
              <a:extLst>
                <a:ext uri="{FF2B5EF4-FFF2-40B4-BE49-F238E27FC236}">
                  <a16:creationId xmlns:a16="http://schemas.microsoft.com/office/drawing/2014/main" id="{8BD4D132-4A56-4F1D-8E8A-F8A71AE7886D}"/>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6" name="Rectangle 31">
              <a:extLst>
                <a:ext uri="{FF2B5EF4-FFF2-40B4-BE49-F238E27FC236}">
                  <a16:creationId xmlns:a16="http://schemas.microsoft.com/office/drawing/2014/main" id="{3F22A6BA-40AD-404D-A6EC-AC4778996C1A}"/>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7" name="Rectangle 33">
              <a:extLst>
                <a:ext uri="{FF2B5EF4-FFF2-40B4-BE49-F238E27FC236}">
                  <a16:creationId xmlns:a16="http://schemas.microsoft.com/office/drawing/2014/main" id="{59492E51-BE3E-4EC1-BACC-BCD60D4D418B}"/>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8" name="Rectangle 192">
              <a:extLst>
                <a:ext uri="{FF2B5EF4-FFF2-40B4-BE49-F238E27FC236}">
                  <a16:creationId xmlns:a16="http://schemas.microsoft.com/office/drawing/2014/main" id="{D9A037EC-0D46-4123-8D9D-852BCE3F6515}"/>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49" name="Group 48">
            <a:extLst>
              <a:ext uri="{FF2B5EF4-FFF2-40B4-BE49-F238E27FC236}">
                <a16:creationId xmlns:a16="http://schemas.microsoft.com/office/drawing/2014/main" id="{2B49321C-094B-4A57-8BCE-4DC8E7E9134C}"/>
              </a:ext>
            </a:extLst>
          </p:cNvPr>
          <p:cNvGrpSpPr/>
          <p:nvPr userDrawn="1"/>
        </p:nvGrpSpPr>
        <p:grpSpPr>
          <a:xfrm>
            <a:off x="12302028" y="3366188"/>
            <a:ext cx="155539" cy="3491812"/>
            <a:chOff x="12302028" y="3266863"/>
            <a:chExt cx="155539" cy="3491812"/>
          </a:xfrm>
        </p:grpSpPr>
        <p:sp>
          <p:nvSpPr>
            <p:cNvPr id="50" name="Rectangle 174">
              <a:extLst>
                <a:ext uri="{FF2B5EF4-FFF2-40B4-BE49-F238E27FC236}">
                  <a16:creationId xmlns:a16="http://schemas.microsoft.com/office/drawing/2014/main" id="{C48F8B1C-FCF2-4562-8F1B-C4754FC0A23D}"/>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1" name="Rectangle 175">
              <a:extLst>
                <a:ext uri="{FF2B5EF4-FFF2-40B4-BE49-F238E27FC236}">
                  <a16:creationId xmlns:a16="http://schemas.microsoft.com/office/drawing/2014/main" id="{F721F277-9796-4915-B8B9-560D36C2E961}"/>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2" name="Rectangle 176">
              <a:extLst>
                <a:ext uri="{FF2B5EF4-FFF2-40B4-BE49-F238E27FC236}">
                  <a16:creationId xmlns:a16="http://schemas.microsoft.com/office/drawing/2014/main" id="{FAC2CB57-CED1-4AEB-B34F-78A8C03A9C37}"/>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3" name="Rectangle 189">
              <a:extLst>
                <a:ext uri="{FF2B5EF4-FFF2-40B4-BE49-F238E27FC236}">
                  <a16:creationId xmlns:a16="http://schemas.microsoft.com/office/drawing/2014/main" id="{4041210E-EB57-4EAF-B7C8-7E5A2974C19D}"/>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4" name="Rectangle 190">
              <a:extLst>
                <a:ext uri="{FF2B5EF4-FFF2-40B4-BE49-F238E27FC236}">
                  <a16:creationId xmlns:a16="http://schemas.microsoft.com/office/drawing/2014/main" id="{1DDAD817-2119-4950-9300-2C9B6DB953E8}"/>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5" name="Rectangle 191">
              <a:extLst>
                <a:ext uri="{FF2B5EF4-FFF2-40B4-BE49-F238E27FC236}">
                  <a16:creationId xmlns:a16="http://schemas.microsoft.com/office/drawing/2014/main" id="{2043191A-9851-44E1-94EF-CBD66BB6CD41}"/>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Rectangle 183">
              <a:extLst>
                <a:ext uri="{FF2B5EF4-FFF2-40B4-BE49-F238E27FC236}">
                  <a16:creationId xmlns:a16="http://schemas.microsoft.com/office/drawing/2014/main" id="{908469B3-42FB-4EF1-B628-8B51DEBB0F66}"/>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7" name="Rectangle 173">
              <a:extLst>
                <a:ext uri="{FF2B5EF4-FFF2-40B4-BE49-F238E27FC236}">
                  <a16:creationId xmlns:a16="http://schemas.microsoft.com/office/drawing/2014/main" id="{41C9D044-8771-445B-9EFC-2EA535AA5020}"/>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8" name="Rectangle 156">
              <a:extLst>
                <a:ext uri="{FF2B5EF4-FFF2-40B4-BE49-F238E27FC236}">
                  <a16:creationId xmlns:a16="http://schemas.microsoft.com/office/drawing/2014/main" id="{836CD73A-D24E-44C9-AA5A-29FD3CC4449E}"/>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9" name="Rectangle 157">
              <a:extLst>
                <a:ext uri="{FF2B5EF4-FFF2-40B4-BE49-F238E27FC236}">
                  <a16:creationId xmlns:a16="http://schemas.microsoft.com/office/drawing/2014/main" id="{210C06CF-9DE8-424C-9017-BC7FCF9ECEED}"/>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0" name="Rectangle 158">
              <a:extLst>
                <a:ext uri="{FF2B5EF4-FFF2-40B4-BE49-F238E27FC236}">
                  <a16:creationId xmlns:a16="http://schemas.microsoft.com/office/drawing/2014/main" id="{FBD00502-2ED4-40FB-B9CB-08057FC5A04F}"/>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0A1A135A-7294-4E0C-A352-B7181E586DD2}"/>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0DF74FF7-9791-436C-9A04-590194164552}"/>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536920D6-69F7-4B09-9161-56F8F765DE78}"/>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77126193-AAB0-4978-9760-095AD39E06FF}"/>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AF889E97-28D2-4EB4-BA1F-607DA14AD298}"/>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B6019C27-0ACC-42C9-9863-35C20BDD283D}"/>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BBF0568E-89F9-494E-B66D-569D4DD16644}"/>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1A74C212-58D7-4106-82C5-240574C8E740}"/>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a:solidFill>
                  <a:schemeClr val="bg1">
                    <a:lumMod val="65000"/>
                  </a:schemeClr>
                </a:solidFill>
              </a:rPr>
              <a:t>PRIMARY COLORS</a:t>
            </a:r>
          </a:p>
        </p:txBody>
      </p:sp>
      <p:sp>
        <p:nvSpPr>
          <p:cNvPr id="96" name="TextBox 95">
            <a:extLst>
              <a:ext uri="{FF2B5EF4-FFF2-40B4-BE49-F238E27FC236}">
                <a16:creationId xmlns:a16="http://schemas.microsoft.com/office/drawing/2014/main" id="{4EA3C7B8-65A4-4868-8C99-EBF56CAC4389}"/>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a:solidFill>
                  <a:schemeClr val="bg1">
                    <a:lumMod val="65000"/>
                  </a:schemeClr>
                </a:solidFill>
              </a:rPr>
              <a:t>SECONDARY COLORS</a:t>
            </a:r>
          </a:p>
        </p:txBody>
      </p:sp>
      <p:sp>
        <p:nvSpPr>
          <p:cNvPr id="97" name="TextBox 96">
            <a:extLst>
              <a:ext uri="{FF2B5EF4-FFF2-40B4-BE49-F238E27FC236}">
                <a16:creationId xmlns:a16="http://schemas.microsoft.com/office/drawing/2014/main" id="{947978BB-9918-4538-A54F-2845312B88FD}"/>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a:solidFill>
                  <a:schemeClr val="bg1">
                    <a:lumMod val="65000"/>
                  </a:schemeClr>
                </a:solidFill>
              </a:rPr>
              <a:t>CHARTS AND INFOGRAPHIC COLORS</a:t>
            </a:r>
          </a:p>
        </p:txBody>
      </p:sp>
      <p:pic>
        <p:nvPicPr>
          <p:cNvPr id="63" name="Graphic 62">
            <a:extLst>
              <a:ext uri="{FF2B5EF4-FFF2-40B4-BE49-F238E27FC236}">
                <a16:creationId xmlns:a16="http://schemas.microsoft.com/office/drawing/2014/main" id="{ED8EA7F7-CE42-4F58-86E0-FBC701DFD25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4872556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credits-PDF extrac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E21570-2B89-43CC-8DEE-216454BE3068}"/>
              </a:ext>
            </a:extLst>
          </p:cNvPr>
          <p:cNvSpPr/>
          <p:nvPr userDrawn="1"/>
        </p:nvSpPr>
        <p:spPr>
          <a:xfrm>
            <a:off x="695325" y="5846886"/>
            <a:ext cx="10801350" cy="7047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GB" sz="1000" b="0" i="0" u="none" strike="noStrike" kern="1200" cap="none" spc="0" normalizeH="0" baseline="0" noProof="0">
                <a:ln>
                  <a:noFill/>
                </a:ln>
                <a:solidFill>
                  <a:schemeClr val="accent1"/>
                </a:solidFill>
                <a:effectLst/>
                <a:uLnTx/>
                <a:uFillTx/>
                <a:latin typeface="+mj-lt"/>
                <a:ea typeface="+mn-ea"/>
                <a:cs typeface="Arial" charset="0"/>
              </a:rPr>
              <a:t>© Equinor ASA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00" b="0" i="0" u="none" strike="noStrike" kern="1200" cap="none" spc="0" normalizeH="0" baseline="0" noProof="0">
                <a:ln>
                  <a:noFill/>
                </a:ln>
                <a:solidFill>
                  <a:srgbClr val="333333"/>
                </a:solidFill>
                <a:effectLst/>
                <a:uLnTx/>
                <a:uFillTx/>
                <a:latin typeface="+mn-lt"/>
                <a:ea typeface="Verdana" panose="020B0604030504040204" pitchFamily="34" charset="0"/>
                <a:cs typeface="Verdana" panose="020B0604030504040204" pitchFamily="34" charset="0"/>
              </a:rPr>
              <a:t>This presentation, including the contents and arrangement of the contents of each individual page or the collection of the pages, is owned by Equinor. Copyright to all material including, but not limited to, written material, photographs, drawings, images, tables and data remains the property of Equinor. All rights reserved. Any other use, reproduction, translation, adaption, arrangement, alteration, distribution or storage of this presentation, in whole or in part, without the prior written permission of Equinor is prohibited. The information contained in this presentation may not be accurate, up to date or applicable to the circumstances of any particular case, despite our efforts. Equinor cannot accept any liability for any inaccuracies or omissions</a:t>
            </a:r>
            <a:r>
              <a:rPr kumimoji="0" lang="en-GB" sz="700" b="0" i="0" u="none" strike="noStrike" kern="1200" cap="none" spc="0" normalizeH="0" baseline="0" noProof="0">
                <a:ln>
                  <a:noFill/>
                </a:ln>
                <a:solidFill>
                  <a:srgbClr val="333333"/>
                </a:solidFill>
                <a:effectLst/>
                <a:uLnTx/>
                <a:uFillTx/>
                <a:latin typeface="Equinor" panose="020B0503050302040203" pitchFamily="34" charset="0"/>
                <a:ea typeface="Verdana" panose="020B0604030504040204" pitchFamily="34" charset="0"/>
                <a:cs typeface="Verdana" panose="020B0604030504040204" pitchFamily="34" charset="0"/>
              </a:rPr>
              <a:t>.</a:t>
            </a:r>
            <a:endParaRPr kumimoji="0" lang="en-GB" sz="600" b="0" i="0" u="none" strike="noStrike" kern="1200" cap="none" spc="0" normalizeH="0" baseline="0" noProof="0">
              <a:ln>
                <a:noFill/>
              </a:ln>
              <a:solidFill>
                <a:srgbClr val="333333"/>
              </a:solidFill>
              <a:effectLst/>
              <a:uLnTx/>
              <a:uFillTx/>
              <a:latin typeface="Equinor" panose="020B0503050302040203" pitchFamily="34" charset="0"/>
              <a:ea typeface="+mn-ea"/>
              <a:cs typeface="Arial" charset="0"/>
            </a:endParaRPr>
          </a:p>
        </p:txBody>
      </p:sp>
      <p:sp>
        <p:nvSpPr>
          <p:cNvPr id="10" name="Text Placeholder 9">
            <a:extLst>
              <a:ext uri="{FF2B5EF4-FFF2-40B4-BE49-F238E27FC236}">
                <a16:creationId xmlns:a16="http://schemas.microsoft.com/office/drawing/2014/main" id="{67004934-2634-455F-9B65-D723350B506E}"/>
              </a:ext>
            </a:extLst>
          </p:cNvPr>
          <p:cNvSpPr>
            <a:spLocks noGrp="1"/>
          </p:cNvSpPr>
          <p:nvPr>
            <p:ph type="body" sz="quarter" idx="11" hasCustomPrompt="1"/>
          </p:nvPr>
        </p:nvSpPr>
        <p:spPr>
          <a:xfrm>
            <a:off x="695325" y="5084763"/>
            <a:ext cx="10801350" cy="409785"/>
          </a:xfrm>
        </p:spPr>
        <p:txBody>
          <a:bodyPr lIns="0" rIns="0">
            <a:noAutofit/>
          </a:bodyPr>
          <a:lstStyle>
            <a:lvl1pPr marL="0" indent="0">
              <a:spcBef>
                <a:spcPts val="0"/>
              </a:spcBef>
              <a:spcAft>
                <a:spcPts val="0"/>
              </a:spcAft>
              <a:buNone/>
              <a:defRPr sz="1400">
                <a:solidFill>
                  <a:schemeClr val="tx1"/>
                </a:solidFill>
              </a:defRPr>
            </a:lvl1pPr>
            <a:lvl2pPr marL="505800" indent="0">
              <a:buNone/>
              <a:defRPr sz="1400"/>
            </a:lvl2pPr>
            <a:lvl3pPr marL="963000" indent="0">
              <a:buNone/>
              <a:defRPr sz="1400"/>
            </a:lvl3pPr>
            <a:lvl4pPr marL="1420200" indent="0">
              <a:buNone/>
              <a:defRPr sz="1400"/>
            </a:lvl4pPr>
            <a:lvl5pPr marL="1877400" indent="0">
              <a:buNone/>
              <a:defRPr sz="1400"/>
            </a:lvl5pPr>
          </a:lstStyle>
          <a:p>
            <a:pPr lvl="0"/>
            <a:r>
              <a:rPr lang="en-GB" noProof="0"/>
              <a:t>Click to add presenter name and position</a:t>
            </a:r>
          </a:p>
        </p:txBody>
      </p:sp>
      <p:sp>
        <p:nvSpPr>
          <p:cNvPr id="11" name="Title 10">
            <a:extLst>
              <a:ext uri="{FF2B5EF4-FFF2-40B4-BE49-F238E27FC236}">
                <a16:creationId xmlns:a16="http://schemas.microsoft.com/office/drawing/2014/main" id="{04DE76AC-6DBB-4E2B-8B97-854F338047D5}"/>
              </a:ext>
            </a:extLst>
          </p:cNvPr>
          <p:cNvSpPr>
            <a:spLocks noGrp="1"/>
          </p:cNvSpPr>
          <p:nvPr>
            <p:ph type="title" hasCustomPrompt="1"/>
          </p:nvPr>
        </p:nvSpPr>
        <p:spPr>
          <a:xfrm>
            <a:off x="695326" y="4400550"/>
            <a:ext cx="10801349" cy="609337"/>
          </a:xfrm>
        </p:spPr>
        <p:txBody>
          <a:bodyPr lIns="0" tIns="0" rIns="0" bIns="0" anchor="b"/>
          <a:lstStyle>
            <a:lvl1pPr>
              <a:defRPr sz="2000">
                <a:solidFill>
                  <a:schemeClr val="accent6"/>
                </a:solidFill>
                <a:latin typeface="+mj-lt"/>
              </a:defRPr>
            </a:lvl1pPr>
          </a:lstStyle>
          <a:p>
            <a:r>
              <a:rPr lang="en-GB" noProof="0"/>
              <a:t>Click to add presentation title</a:t>
            </a:r>
          </a:p>
        </p:txBody>
      </p:sp>
      <p:grpSp>
        <p:nvGrpSpPr>
          <p:cNvPr id="33" name="Group 32">
            <a:extLst>
              <a:ext uri="{FF2B5EF4-FFF2-40B4-BE49-F238E27FC236}">
                <a16:creationId xmlns:a16="http://schemas.microsoft.com/office/drawing/2014/main" id="{C59792CB-ADFD-4CBC-B015-F5C6D6510C12}"/>
              </a:ext>
            </a:extLst>
          </p:cNvPr>
          <p:cNvGrpSpPr/>
          <p:nvPr userDrawn="1"/>
        </p:nvGrpSpPr>
        <p:grpSpPr>
          <a:xfrm>
            <a:off x="12302028" y="1854300"/>
            <a:ext cx="155539" cy="1166719"/>
            <a:chOff x="12302028" y="1799637"/>
            <a:chExt cx="155539" cy="1166719"/>
          </a:xfrm>
        </p:grpSpPr>
        <p:sp>
          <p:nvSpPr>
            <p:cNvPr id="34" name="Rectangle 156">
              <a:extLst>
                <a:ext uri="{FF2B5EF4-FFF2-40B4-BE49-F238E27FC236}">
                  <a16:creationId xmlns:a16="http://schemas.microsoft.com/office/drawing/2014/main" id="{9363F0CA-2D4F-42DF-938D-4805544798AB}"/>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Rectangle 157">
              <a:extLst>
                <a:ext uri="{FF2B5EF4-FFF2-40B4-BE49-F238E27FC236}">
                  <a16:creationId xmlns:a16="http://schemas.microsoft.com/office/drawing/2014/main" id="{9ABAA701-EACD-40B5-98DE-9C2C8E01DB68}"/>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6" name="Rectangle 158">
              <a:extLst>
                <a:ext uri="{FF2B5EF4-FFF2-40B4-BE49-F238E27FC236}">
                  <a16:creationId xmlns:a16="http://schemas.microsoft.com/office/drawing/2014/main" id="{F01B0B42-9CEA-4C9C-999B-C54107D2A1FD}"/>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73">
              <a:extLst>
                <a:ext uri="{FF2B5EF4-FFF2-40B4-BE49-F238E27FC236}">
                  <a16:creationId xmlns:a16="http://schemas.microsoft.com/office/drawing/2014/main" id="{45FDCBAC-4D81-4119-8680-3B52DB16E9E2}"/>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183">
              <a:extLst>
                <a:ext uri="{FF2B5EF4-FFF2-40B4-BE49-F238E27FC236}">
                  <a16:creationId xmlns:a16="http://schemas.microsoft.com/office/drawing/2014/main" id="{D6CAD649-0A29-4029-97C2-3A296FE44F52}"/>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7" name="Rectangle 200">
              <a:extLst>
                <a:ext uri="{FF2B5EF4-FFF2-40B4-BE49-F238E27FC236}">
                  <a16:creationId xmlns:a16="http://schemas.microsoft.com/office/drawing/2014/main" id="{2FBC4ECA-BFFD-4688-96BA-C9D3145EFD6B}"/>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8" name="Group 67">
            <a:extLst>
              <a:ext uri="{FF2B5EF4-FFF2-40B4-BE49-F238E27FC236}">
                <a16:creationId xmlns:a16="http://schemas.microsoft.com/office/drawing/2014/main" id="{838298F1-006B-4C2E-A808-3066A85345FF}"/>
              </a:ext>
            </a:extLst>
          </p:cNvPr>
          <p:cNvGrpSpPr/>
          <p:nvPr userDrawn="1"/>
        </p:nvGrpSpPr>
        <p:grpSpPr>
          <a:xfrm>
            <a:off x="12302028" y="0"/>
            <a:ext cx="155539" cy="1509130"/>
            <a:chOff x="12302028" y="154594"/>
            <a:chExt cx="155539" cy="1509130"/>
          </a:xfrm>
        </p:grpSpPr>
        <p:sp>
          <p:nvSpPr>
            <p:cNvPr id="69" name="Rectangle 188">
              <a:extLst>
                <a:ext uri="{FF2B5EF4-FFF2-40B4-BE49-F238E27FC236}">
                  <a16:creationId xmlns:a16="http://schemas.microsoft.com/office/drawing/2014/main" id="{91F0179F-8A4F-4450-A51A-F05F85B9CBF0}"/>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89">
              <a:extLst>
                <a:ext uri="{FF2B5EF4-FFF2-40B4-BE49-F238E27FC236}">
                  <a16:creationId xmlns:a16="http://schemas.microsoft.com/office/drawing/2014/main" id="{E0EE7570-FD71-4EDF-A88A-BC006AF11155}"/>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0">
              <a:extLst>
                <a:ext uri="{FF2B5EF4-FFF2-40B4-BE49-F238E27FC236}">
                  <a16:creationId xmlns:a16="http://schemas.microsoft.com/office/drawing/2014/main" id="{E26A2A66-DD49-44DB-9601-47FDB2564282}"/>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1">
              <a:extLst>
                <a:ext uri="{FF2B5EF4-FFF2-40B4-BE49-F238E27FC236}">
                  <a16:creationId xmlns:a16="http://schemas.microsoft.com/office/drawing/2014/main" id="{E23C084A-C69C-4D4B-A47D-AFABA419C904}"/>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192">
              <a:extLst>
                <a:ext uri="{FF2B5EF4-FFF2-40B4-BE49-F238E27FC236}">
                  <a16:creationId xmlns:a16="http://schemas.microsoft.com/office/drawing/2014/main" id="{B73A1DE7-DC07-499D-B2C6-D37293623203}"/>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1">
              <a:extLst>
                <a:ext uri="{FF2B5EF4-FFF2-40B4-BE49-F238E27FC236}">
                  <a16:creationId xmlns:a16="http://schemas.microsoft.com/office/drawing/2014/main" id="{E012B677-B5EB-4250-A98C-E053DC3AF743}"/>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33">
              <a:extLst>
                <a:ext uri="{FF2B5EF4-FFF2-40B4-BE49-F238E27FC236}">
                  <a16:creationId xmlns:a16="http://schemas.microsoft.com/office/drawing/2014/main" id="{C249D363-59E1-4053-8FF8-0886171A57C6}"/>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6" name="Rectangle 192">
              <a:extLst>
                <a:ext uri="{FF2B5EF4-FFF2-40B4-BE49-F238E27FC236}">
                  <a16:creationId xmlns:a16="http://schemas.microsoft.com/office/drawing/2014/main" id="{53C4A98D-2087-4CEC-BA3E-D8449DA6A21F}"/>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7" name="Group 76">
            <a:extLst>
              <a:ext uri="{FF2B5EF4-FFF2-40B4-BE49-F238E27FC236}">
                <a16:creationId xmlns:a16="http://schemas.microsoft.com/office/drawing/2014/main" id="{15B49BDA-F19C-4145-BD21-6CEA5D02C856}"/>
              </a:ext>
            </a:extLst>
          </p:cNvPr>
          <p:cNvGrpSpPr/>
          <p:nvPr userDrawn="1"/>
        </p:nvGrpSpPr>
        <p:grpSpPr>
          <a:xfrm>
            <a:off x="12302028" y="3366188"/>
            <a:ext cx="155539" cy="3491812"/>
            <a:chOff x="12302028" y="3266863"/>
            <a:chExt cx="155539" cy="3491812"/>
          </a:xfrm>
        </p:grpSpPr>
        <p:sp>
          <p:nvSpPr>
            <p:cNvPr id="78" name="Rectangle 174">
              <a:extLst>
                <a:ext uri="{FF2B5EF4-FFF2-40B4-BE49-F238E27FC236}">
                  <a16:creationId xmlns:a16="http://schemas.microsoft.com/office/drawing/2014/main" id="{89FFCB44-D1B4-476B-A351-0E82721B10CB}"/>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5">
              <a:extLst>
                <a:ext uri="{FF2B5EF4-FFF2-40B4-BE49-F238E27FC236}">
                  <a16:creationId xmlns:a16="http://schemas.microsoft.com/office/drawing/2014/main" id="{6E165768-DA4E-48A8-8B2D-A8EEEB0E192C}"/>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76">
              <a:extLst>
                <a:ext uri="{FF2B5EF4-FFF2-40B4-BE49-F238E27FC236}">
                  <a16:creationId xmlns:a16="http://schemas.microsoft.com/office/drawing/2014/main" id="{9FFC1A04-EDA8-44BC-8FC3-F447AD759BCC}"/>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89">
              <a:extLst>
                <a:ext uri="{FF2B5EF4-FFF2-40B4-BE49-F238E27FC236}">
                  <a16:creationId xmlns:a16="http://schemas.microsoft.com/office/drawing/2014/main" id="{CAFB48BD-D74F-432E-B7F3-8BB03AF83C98}"/>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0">
              <a:extLst>
                <a:ext uri="{FF2B5EF4-FFF2-40B4-BE49-F238E27FC236}">
                  <a16:creationId xmlns:a16="http://schemas.microsoft.com/office/drawing/2014/main" id="{76BBA105-E99F-4EAE-9114-958870B64472}"/>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91">
              <a:extLst>
                <a:ext uri="{FF2B5EF4-FFF2-40B4-BE49-F238E27FC236}">
                  <a16:creationId xmlns:a16="http://schemas.microsoft.com/office/drawing/2014/main" id="{C3C3C0E6-EE80-4BC6-A7B3-A73C1E45CD4E}"/>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83">
              <a:extLst>
                <a:ext uri="{FF2B5EF4-FFF2-40B4-BE49-F238E27FC236}">
                  <a16:creationId xmlns:a16="http://schemas.microsoft.com/office/drawing/2014/main" id="{E31AAD80-EEAC-4E86-8F93-F69A19F9D0ED}"/>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73">
              <a:extLst>
                <a:ext uri="{FF2B5EF4-FFF2-40B4-BE49-F238E27FC236}">
                  <a16:creationId xmlns:a16="http://schemas.microsoft.com/office/drawing/2014/main" id="{D1EDEF30-DAAF-444C-8AEF-AC7FA44A190F}"/>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6">
              <a:extLst>
                <a:ext uri="{FF2B5EF4-FFF2-40B4-BE49-F238E27FC236}">
                  <a16:creationId xmlns:a16="http://schemas.microsoft.com/office/drawing/2014/main" id="{D2ACA4B7-C62C-42A1-B650-AE87875FB07D}"/>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7">
              <a:extLst>
                <a:ext uri="{FF2B5EF4-FFF2-40B4-BE49-F238E27FC236}">
                  <a16:creationId xmlns:a16="http://schemas.microsoft.com/office/drawing/2014/main" id="{1786B5E2-1A2A-45B1-B481-173E9DF5F5FA}"/>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8">
              <a:extLst>
                <a:ext uri="{FF2B5EF4-FFF2-40B4-BE49-F238E27FC236}">
                  <a16:creationId xmlns:a16="http://schemas.microsoft.com/office/drawing/2014/main" id="{D202890D-C23E-4B57-A118-AB3D42895EBC}"/>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6">
              <a:extLst>
                <a:ext uri="{FF2B5EF4-FFF2-40B4-BE49-F238E27FC236}">
                  <a16:creationId xmlns:a16="http://schemas.microsoft.com/office/drawing/2014/main" id="{643A3032-98D1-48FE-A761-F1825ACAB925}"/>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7">
              <a:extLst>
                <a:ext uri="{FF2B5EF4-FFF2-40B4-BE49-F238E27FC236}">
                  <a16:creationId xmlns:a16="http://schemas.microsoft.com/office/drawing/2014/main" id="{0C3B4021-53D2-4EB4-9084-0185DEE727C4}"/>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58">
              <a:extLst>
                <a:ext uri="{FF2B5EF4-FFF2-40B4-BE49-F238E27FC236}">
                  <a16:creationId xmlns:a16="http://schemas.microsoft.com/office/drawing/2014/main" id="{DC7B9725-19DB-4FE9-865B-70F130DDC641}"/>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4">
              <a:extLst>
                <a:ext uri="{FF2B5EF4-FFF2-40B4-BE49-F238E27FC236}">
                  <a16:creationId xmlns:a16="http://schemas.microsoft.com/office/drawing/2014/main" id="{841F99CD-9BD3-49B0-9346-1664524D92C8}"/>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5">
              <a:extLst>
                <a:ext uri="{FF2B5EF4-FFF2-40B4-BE49-F238E27FC236}">
                  <a16:creationId xmlns:a16="http://schemas.microsoft.com/office/drawing/2014/main" id="{1C929E19-AABE-4C0A-BB7E-E5C822BA7B2A}"/>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6">
              <a:extLst>
                <a:ext uri="{FF2B5EF4-FFF2-40B4-BE49-F238E27FC236}">
                  <a16:creationId xmlns:a16="http://schemas.microsoft.com/office/drawing/2014/main" id="{734C0DFB-721D-4ACC-A890-619C5B001E57}"/>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5" name="Rectangle 173">
              <a:extLst>
                <a:ext uri="{FF2B5EF4-FFF2-40B4-BE49-F238E27FC236}">
                  <a16:creationId xmlns:a16="http://schemas.microsoft.com/office/drawing/2014/main" id="{FAC03BCE-A06E-42A3-B9C3-6144A371F267}"/>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6" name="TextBox 95">
            <a:extLst>
              <a:ext uri="{FF2B5EF4-FFF2-40B4-BE49-F238E27FC236}">
                <a16:creationId xmlns:a16="http://schemas.microsoft.com/office/drawing/2014/main" id="{2AA3739F-4846-4120-B275-288109D2932A}"/>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a:solidFill>
                  <a:schemeClr val="bg1">
                    <a:lumMod val="65000"/>
                  </a:schemeClr>
                </a:solidFill>
              </a:rPr>
              <a:t>PRIMARY COLORS</a:t>
            </a:r>
          </a:p>
        </p:txBody>
      </p:sp>
      <p:sp>
        <p:nvSpPr>
          <p:cNvPr id="97" name="TextBox 96">
            <a:extLst>
              <a:ext uri="{FF2B5EF4-FFF2-40B4-BE49-F238E27FC236}">
                <a16:creationId xmlns:a16="http://schemas.microsoft.com/office/drawing/2014/main" id="{5B29808E-8254-4C61-AECC-1775DF8C329D}"/>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a:solidFill>
                  <a:schemeClr val="bg1">
                    <a:lumMod val="65000"/>
                  </a:schemeClr>
                </a:solidFill>
              </a:rPr>
              <a:t>SECONDARY COLORS</a:t>
            </a:r>
          </a:p>
        </p:txBody>
      </p:sp>
      <p:sp>
        <p:nvSpPr>
          <p:cNvPr id="98" name="TextBox 97">
            <a:extLst>
              <a:ext uri="{FF2B5EF4-FFF2-40B4-BE49-F238E27FC236}">
                <a16:creationId xmlns:a16="http://schemas.microsoft.com/office/drawing/2014/main" id="{A5179A29-EC69-4553-BC3E-48C0BE86B7B0}"/>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a:solidFill>
                  <a:schemeClr val="bg1">
                    <a:lumMod val="65000"/>
                  </a:schemeClr>
                </a:solidFill>
              </a:rPr>
              <a:t>CHARTS AND INFOGRAPHIC COLORS</a:t>
            </a:r>
          </a:p>
        </p:txBody>
      </p:sp>
      <p:pic>
        <p:nvPicPr>
          <p:cNvPr id="45" name="Graphic 44">
            <a:extLst>
              <a:ext uri="{FF2B5EF4-FFF2-40B4-BE49-F238E27FC236}">
                <a16:creationId xmlns:a16="http://schemas.microsoft.com/office/drawing/2014/main" id="{64E422E7-C7DB-4940-B055-4E14BF9FA65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1026621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6CD6-7949-470C-AFCB-41B2375A3D6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C288DC-4685-4E1E-8D9B-A9BB4515213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981777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Rose">
    <p:bg>
      <p:bgPr>
        <a:solidFill>
          <a:srgbClr val="FFDFE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chemeClr val="accent6"/>
                </a:solidFill>
              </a:defRPr>
            </a:lvl1pPr>
          </a:lstStyle>
          <a:p>
            <a:r>
              <a:rPr lang="en-US" noProof="0"/>
              <a:t>Click to edit Master title style</a:t>
            </a:r>
            <a:endParaRPr lang="en-GB" noProof="0"/>
          </a:p>
        </p:txBody>
      </p:sp>
      <p:sp>
        <p:nvSpPr>
          <p:cNvPr id="33" name="Undertittel 2">
            <a:extLst>
              <a:ext uri="{FF2B5EF4-FFF2-40B4-BE49-F238E27FC236}">
                <a16:creationId xmlns:a16="http://schemas.microsoft.com/office/drawing/2014/main" id="{26E6A6CC-87BC-48B0-B3D2-57BB7E19986B}"/>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a:p>
        </p:txBody>
      </p:sp>
      <p:grpSp>
        <p:nvGrpSpPr>
          <p:cNvPr id="32" name="Group 31">
            <a:extLst>
              <a:ext uri="{FF2B5EF4-FFF2-40B4-BE49-F238E27FC236}">
                <a16:creationId xmlns:a16="http://schemas.microsoft.com/office/drawing/2014/main" id="{6BFC6E64-38F1-4044-BD91-AA56AA03B277}"/>
              </a:ext>
            </a:extLst>
          </p:cNvPr>
          <p:cNvGrpSpPr/>
          <p:nvPr userDrawn="1"/>
        </p:nvGrpSpPr>
        <p:grpSpPr>
          <a:xfrm>
            <a:off x="12302028" y="1854300"/>
            <a:ext cx="155539" cy="1166719"/>
            <a:chOff x="12302028" y="1799637"/>
            <a:chExt cx="155539" cy="1166719"/>
          </a:xfrm>
        </p:grpSpPr>
        <p:sp>
          <p:nvSpPr>
            <p:cNvPr id="61" name="Rectangle 156">
              <a:extLst>
                <a:ext uri="{FF2B5EF4-FFF2-40B4-BE49-F238E27FC236}">
                  <a16:creationId xmlns:a16="http://schemas.microsoft.com/office/drawing/2014/main" id="{ABAA33E4-E56C-42A7-9E1C-E6F11F1ADA92}"/>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2" name="Rectangle 157">
              <a:extLst>
                <a:ext uri="{FF2B5EF4-FFF2-40B4-BE49-F238E27FC236}">
                  <a16:creationId xmlns:a16="http://schemas.microsoft.com/office/drawing/2014/main" id="{9EEA9963-258F-40C6-B86F-5F48883968DF}"/>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8">
              <a:extLst>
                <a:ext uri="{FF2B5EF4-FFF2-40B4-BE49-F238E27FC236}">
                  <a16:creationId xmlns:a16="http://schemas.microsoft.com/office/drawing/2014/main" id="{0C4AD951-9BDB-447B-81ED-197771611702}"/>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73">
              <a:extLst>
                <a:ext uri="{FF2B5EF4-FFF2-40B4-BE49-F238E27FC236}">
                  <a16:creationId xmlns:a16="http://schemas.microsoft.com/office/drawing/2014/main" id="{514084A9-A079-4C9C-8AC1-8826D45EFBB1}"/>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3">
              <a:extLst>
                <a:ext uri="{FF2B5EF4-FFF2-40B4-BE49-F238E27FC236}">
                  <a16:creationId xmlns:a16="http://schemas.microsoft.com/office/drawing/2014/main" id="{78CE77FA-9470-4F14-AA66-AACE5ADF8418}"/>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200">
              <a:extLst>
                <a:ext uri="{FF2B5EF4-FFF2-40B4-BE49-F238E27FC236}">
                  <a16:creationId xmlns:a16="http://schemas.microsoft.com/office/drawing/2014/main" id="{181B3A98-3B79-46A9-8E4F-77A0EBEFC94C}"/>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7" name="Group 66">
            <a:extLst>
              <a:ext uri="{FF2B5EF4-FFF2-40B4-BE49-F238E27FC236}">
                <a16:creationId xmlns:a16="http://schemas.microsoft.com/office/drawing/2014/main" id="{D5EAFF19-0395-48D2-8028-AFE2E56713DF}"/>
              </a:ext>
            </a:extLst>
          </p:cNvPr>
          <p:cNvGrpSpPr/>
          <p:nvPr userDrawn="1"/>
        </p:nvGrpSpPr>
        <p:grpSpPr>
          <a:xfrm>
            <a:off x="12302028" y="0"/>
            <a:ext cx="155539" cy="1509130"/>
            <a:chOff x="12302028" y="154594"/>
            <a:chExt cx="155539" cy="1509130"/>
          </a:xfrm>
        </p:grpSpPr>
        <p:sp>
          <p:nvSpPr>
            <p:cNvPr id="68" name="Rectangle 188">
              <a:extLst>
                <a:ext uri="{FF2B5EF4-FFF2-40B4-BE49-F238E27FC236}">
                  <a16:creationId xmlns:a16="http://schemas.microsoft.com/office/drawing/2014/main" id="{178DE8F4-6B6F-46A5-B5C5-B3BB82E07B61}"/>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9" name="Rectangle 189">
              <a:extLst>
                <a:ext uri="{FF2B5EF4-FFF2-40B4-BE49-F238E27FC236}">
                  <a16:creationId xmlns:a16="http://schemas.microsoft.com/office/drawing/2014/main" id="{4D5FF7DB-25BF-49BF-9E65-A8813D573CC5}"/>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0">
              <a:extLst>
                <a:ext uri="{FF2B5EF4-FFF2-40B4-BE49-F238E27FC236}">
                  <a16:creationId xmlns:a16="http://schemas.microsoft.com/office/drawing/2014/main" id="{B4089DF2-10C7-4CA0-85A5-F70946E535CF}"/>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1">
              <a:extLst>
                <a:ext uri="{FF2B5EF4-FFF2-40B4-BE49-F238E27FC236}">
                  <a16:creationId xmlns:a16="http://schemas.microsoft.com/office/drawing/2014/main" id="{1F333FB1-889F-4826-88FA-9E17AC7F363E}"/>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2">
              <a:extLst>
                <a:ext uri="{FF2B5EF4-FFF2-40B4-BE49-F238E27FC236}">
                  <a16:creationId xmlns:a16="http://schemas.microsoft.com/office/drawing/2014/main" id="{CF6721E9-7E32-4E35-AE97-B7DCE7A1AAD9}"/>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31">
              <a:extLst>
                <a:ext uri="{FF2B5EF4-FFF2-40B4-BE49-F238E27FC236}">
                  <a16:creationId xmlns:a16="http://schemas.microsoft.com/office/drawing/2014/main" id="{4370C8E6-A2FE-4828-A4C1-DE16E6C807C7}"/>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3">
              <a:extLst>
                <a:ext uri="{FF2B5EF4-FFF2-40B4-BE49-F238E27FC236}">
                  <a16:creationId xmlns:a16="http://schemas.microsoft.com/office/drawing/2014/main" id="{FAF8F104-4817-4DFD-B716-2459FD378043}"/>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92">
              <a:extLst>
                <a:ext uri="{FF2B5EF4-FFF2-40B4-BE49-F238E27FC236}">
                  <a16:creationId xmlns:a16="http://schemas.microsoft.com/office/drawing/2014/main" id="{8BBFEEF5-8026-4CB1-A3D9-E0B3B266CDD8}"/>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6" name="Group 75">
            <a:extLst>
              <a:ext uri="{FF2B5EF4-FFF2-40B4-BE49-F238E27FC236}">
                <a16:creationId xmlns:a16="http://schemas.microsoft.com/office/drawing/2014/main" id="{424E0511-E115-4B2C-8720-186AF7EF35A2}"/>
              </a:ext>
            </a:extLst>
          </p:cNvPr>
          <p:cNvGrpSpPr/>
          <p:nvPr userDrawn="1"/>
        </p:nvGrpSpPr>
        <p:grpSpPr>
          <a:xfrm>
            <a:off x="12302028" y="3366188"/>
            <a:ext cx="155539" cy="3491812"/>
            <a:chOff x="12302028" y="3266863"/>
            <a:chExt cx="155539" cy="3491812"/>
          </a:xfrm>
        </p:grpSpPr>
        <p:sp>
          <p:nvSpPr>
            <p:cNvPr id="77" name="Rectangle 174">
              <a:extLst>
                <a:ext uri="{FF2B5EF4-FFF2-40B4-BE49-F238E27FC236}">
                  <a16:creationId xmlns:a16="http://schemas.microsoft.com/office/drawing/2014/main" id="{6043C622-94E2-42DB-81D2-B06D2FA69CE1}"/>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75">
              <a:extLst>
                <a:ext uri="{FF2B5EF4-FFF2-40B4-BE49-F238E27FC236}">
                  <a16:creationId xmlns:a16="http://schemas.microsoft.com/office/drawing/2014/main" id="{A6C0E9BE-5C3E-485B-991A-2056358C9B5B}"/>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6">
              <a:extLst>
                <a:ext uri="{FF2B5EF4-FFF2-40B4-BE49-F238E27FC236}">
                  <a16:creationId xmlns:a16="http://schemas.microsoft.com/office/drawing/2014/main" id="{EBCA76D6-BF3B-4E01-A418-55B26E93118E}"/>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8D2B3D80-36B0-479E-B9F1-07F82699CDAA}"/>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E119B345-D73D-4F19-B111-FF25324436DD}"/>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EE36DDF6-625E-48BB-AE41-0FAB7CBF5BE4}"/>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83">
              <a:extLst>
                <a:ext uri="{FF2B5EF4-FFF2-40B4-BE49-F238E27FC236}">
                  <a16:creationId xmlns:a16="http://schemas.microsoft.com/office/drawing/2014/main" id="{D1A6ECC1-E7D4-429D-8DB2-12A565DAB02B}"/>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73">
              <a:extLst>
                <a:ext uri="{FF2B5EF4-FFF2-40B4-BE49-F238E27FC236}">
                  <a16:creationId xmlns:a16="http://schemas.microsoft.com/office/drawing/2014/main" id="{0F86B758-742E-4A49-974D-21446237C28B}"/>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56">
              <a:extLst>
                <a:ext uri="{FF2B5EF4-FFF2-40B4-BE49-F238E27FC236}">
                  <a16:creationId xmlns:a16="http://schemas.microsoft.com/office/drawing/2014/main" id="{A96D313C-081A-4B30-9718-FB4E6A5E9AED}"/>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7">
              <a:extLst>
                <a:ext uri="{FF2B5EF4-FFF2-40B4-BE49-F238E27FC236}">
                  <a16:creationId xmlns:a16="http://schemas.microsoft.com/office/drawing/2014/main" id="{86E716ED-1862-4B87-9490-359EFB6E29AF}"/>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8">
              <a:extLst>
                <a:ext uri="{FF2B5EF4-FFF2-40B4-BE49-F238E27FC236}">
                  <a16:creationId xmlns:a16="http://schemas.microsoft.com/office/drawing/2014/main" id="{527E0864-48DF-4F9D-8FE4-25EBB3E01576}"/>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88EB492F-623B-47D9-A286-E2C219E10151}"/>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83669ED9-A50F-4F0E-9C89-4B10634DEAB3}"/>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D399BB16-3B8F-4F3F-8FD8-A679774B2054}"/>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E8171BB5-49B2-4BB6-8EB5-D761397F86AB}"/>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69E12258-0A97-459F-9775-4BFF9B43356B}"/>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E822BA7A-0991-4740-A4EE-8097BB879344}"/>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36003243-28C6-4EAB-B3BC-E9EB00C06942}"/>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49CFBCCF-6A75-4EB1-A90F-5C9AAC132B3D}"/>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a:solidFill>
                  <a:schemeClr val="bg1">
                    <a:lumMod val="65000"/>
                  </a:schemeClr>
                </a:solidFill>
              </a:rPr>
              <a:t>PRIMARY COLORS</a:t>
            </a:r>
          </a:p>
        </p:txBody>
      </p:sp>
      <p:sp>
        <p:nvSpPr>
          <p:cNvPr id="96" name="TextBox 95">
            <a:extLst>
              <a:ext uri="{FF2B5EF4-FFF2-40B4-BE49-F238E27FC236}">
                <a16:creationId xmlns:a16="http://schemas.microsoft.com/office/drawing/2014/main" id="{9080F8BD-613B-40D6-8918-373050E8AD0E}"/>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a:solidFill>
                  <a:schemeClr val="bg1">
                    <a:lumMod val="65000"/>
                  </a:schemeClr>
                </a:solidFill>
              </a:rPr>
              <a:t>SECONDARY COLORS</a:t>
            </a:r>
          </a:p>
        </p:txBody>
      </p:sp>
      <p:sp>
        <p:nvSpPr>
          <p:cNvPr id="97" name="TextBox 96">
            <a:extLst>
              <a:ext uri="{FF2B5EF4-FFF2-40B4-BE49-F238E27FC236}">
                <a16:creationId xmlns:a16="http://schemas.microsoft.com/office/drawing/2014/main" id="{C437D8DF-F630-4EAA-B5D3-8DCACE0213C6}"/>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a:solidFill>
                  <a:schemeClr val="bg1">
                    <a:lumMod val="65000"/>
                  </a:schemeClr>
                </a:solidFill>
              </a:rPr>
              <a:t>CHARTS AND INFOGRAPHIC COLORS</a:t>
            </a:r>
          </a:p>
        </p:txBody>
      </p:sp>
      <p:pic>
        <p:nvPicPr>
          <p:cNvPr id="45" name="Graphic 44">
            <a:extLst>
              <a:ext uri="{FF2B5EF4-FFF2-40B4-BE49-F238E27FC236}">
                <a16:creationId xmlns:a16="http://schemas.microsoft.com/office/drawing/2014/main" id="{9DDB087A-A02D-4D04-A4A9-3B9934DA8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52120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Mint">
    <p:bg>
      <p:bgPr>
        <a:solidFill>
          <a:srgbClr val="DEFAE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rgbClr val="00707A"/>
                </a:solidFill>
              </a:defRPr>
            </a:lvl1pPr>
          </a:lstStyle>
          <a:p>
            <a:r>
              <a:rPr lang="en-US" noProof="0"/>
              <a:t>Click to edit Master title style</a:t>
            </a:r>
            <a:endParaRPr lang="en-GB" noProof="0"/>
          </a:p>
        </p:txBody>
      </p:sp>
      <p:sp>
        <p:nvSpPr>
          <p:cNvPr id="33" name="Undertittel 2">
            <a:extLst>
              <a:ext uri="{FF2B5EF4-FFF2-40B4-BE49-F238E27FC236}">
                <a16:creationId xmlns:a16="http://schemas.microsoft.com/office/drawing/2014/main" id="{CA2289D4-5003-4DB9-BA05-97706D7704EC}"/>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rgbClr val="10344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a:p>
        </p:txBody>
      </p:sp>
      <p:grpSp>
        <p:nvGrpSpPr>
          <p:cNvPr id="32" name="Group 31">
            <a:extLst>
              <a:ext uri="{FF2B5EF4-FFF2-40B4-BE49-F238E27FC236}">
                <a16:creationId xmlns:a16="http://schemas.microsoft.com/office/drawing/2014/main" id="{2C138042-CD03-45C0-BB87-1CEA8679D810}"/>
              </a:ext>
            </a:extLst>
          </p:cNvPr>
          <p:cNvGrpSpPr/>
          <p:nvPr userDrawn="1"/>
        </p:nvGrpSpPr>
        <p:grpSpPr>
          <a:xfrm>
            <a:off x="12302028" y="1854300"/>
            <a:ext cx="155539" cy="1166719"/>
            <a:chOff x="12302028" y="1799637"/>
            <a:chExt cx="155539" cy="1166719"/>
          </a:xfrm>
        </p:grpSpPr>
        <p:sp>
          <p:nvSpPr>
            <p:cNvPr id="61" name="Rectangle 156">
              <a:extLst>
                <a:ext uri="{FF2B5EF4-FFF2-40B4-BE49-F238E27FC236}">
                  <a16:creationId xmlns:a16="http://schemas.microsoft.com/office/drawing/2014/main" id="{20DF9A50-A9F9-4BB4-B4FA-07E063DC874F}"/>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2" name="Rectangle 157">
              <a:extLst>
                <a:ext uri="{FF2B5EF4-FFF2-40B4-BE49-F238E27FC236}">
                  <a16:creationId xmlns:a16="http://schemas.microsoft.com/office/drawing/2014/main" id="{6EC1405B-FD31-499A-977A-6264ADAD1DCA}"/>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8">
              <a:extLst>
                <a:ext uri="{FF2B5EF4-FFF2-40B4-BE49-F238E27FC236}">
                  <a16:creationId xmlns:a16="http://schemas.microsoft.com/office/drawing/2014/main" id="{838F3297-874C-419E-BD56-3E5A7C169263}"/>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73">
              <a:extLst>
                <a:ext uri="{FF2B5EF4-FFF2-40B4-BE49-F238E27FC236}">
                  <a16:creationId xmlns:a16="http://schemas.microsoft.com/office/drawing/2014/main" id="{E94AD6F3-F8AB-4C51-967F-FF62D8F311C1}"/>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3">
              <a:extLst>
                <a:ext uri="{FF2B5EF4-FFF2-40B4-BE49-F238E27FC236}">
                  <a16:creationId xmlns:a16="http://schemas.microsoft.com/office/drawing/2014/main" id="{70CFE29C-F7AA-445F-84D0-40C8C26B8959}"/>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200">
              <a:extLst>
                <a:ext uri="{FF2B5EF4-FFF2-40B4-BE49-F238E27FC236}">
                  <a16:creationId xmlns:a16="http://schemas.microsoft.com/office/drawing/2014/main" id="{5E3BBA61-9B79-4635-A392-1758F80F75F3}"/>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7" name="Group 66">
            <a:extLst>
              <a:ext uri="{FF2B5EF4-FFF2-40B4-BE49-F238E27FC236}">
                <a16:creationId xmlns:a16="http://schemas.microsoft.com/office/drawing/2014/main" id="{DA179FA6-2334-4B63-A7ED-5923ABA05219}"/>
              </a:ext>
            </a:extLst>
          </p:cNvPr>
          <p:cNvGrpSpPr/>
          <p:nvPr userDrawn="1"/>
        </p:nvGrpSpPr>
        <p:grpSpPr>
          <a:xfrm>
            <a:off x="12302028" y="0"/>
            <a:ext cx="155539" cy="1509130"/>
            <a:chOff x="12302028" y="154594"/>
            <a:chExt cx="155539" cy="1509130"/>
          </a:xfrm>
        </p:grpSpPr>
        <p:sp>
          <p:nvSpPr>
            <p:cNvPr id="68" name="Rectangle 188">
              <a:extLst>
                <a:ext uri="{FF2B5EF4-FFF2-40B4-BE49-F238E27FC236}">
                  <a16:creationId xmlns:a16="http://schemas.microsoft.com/office/drawing/2014/main" id="{D214693A-DCAB-406E-88DF-959D9F41C193}"/>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9" name="Rectangle 189">
              <a:extLst>
                <a:ext uri="{FF2B5EF4-FFF2-40B4-BE49-F238E27FC236}">
                  <a16:creationId xmlns:a16="http://schemas.microsoft.com/office/drawing/2014/main" id="{9B6EBCD7-AAE3-4F75-A1E4-28390FABC7B8}"/>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0">
              <a:extLst>
                <a:ext uri="{FF2B5EF4-FFF2-40B4-BE49-F238E27FC236}">
                  <a16:creationId xmlns:a16="http://schemas.microsoft.com/office/drawing/2014/main" id="{58301EDC-4693-45FA-9F90-8A615EE6B081}"/>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1">
              <a:extLst>
                <a:ext uri="{FF2B5EF4-FFF2-40B4-BE49-F238E27FC236}">
                  <a16:creationId xmlns:a16="http://schemas.microsoft.com/office/drawing/2014/main" id="{DE6637C5-0558-4FEA-A214-D8148377C298}"/>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2">
              <a:extLst>
                <a:ext uri="{FF2B5EF4-FFF2-40B4-BE49-F238E27FC236}">
                  <a16:creationId xmlns:a16="http://schemas.microsoft.com/office/drawing/2014/main" id="{E4477010-F56A-4FC0-8278-AE22C81F5F87}"/>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31">
              <a:extLst>
                <a:ext uri="{FF2B5EF4-FFF2-40B4-BE49-F238E27FC236}">
                  <a16:creationId xmlns:a16="http://schemas.microsoft.com/office/drawing/2014/main" id="{9B99529E-F332-40AD-8ECD-367D3659DB0F}"/>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3">
              <a:extLst>
                <a:ext uri="{FF2B5EF4-FFF2-40B4-BE49-F238E27FC236}">
                  <a16:creationId xmlns:a16="http://schemas.microsoft.com/office/drawing/2014/main" id="{FD4AD8FA-144F-4994-9BCD-9DBE5852C121}"/>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92">
              <a:extLst>
                <a:ext uri="{FF2B5EF4-FFF2-40B4-BE49-F238E27FC236}">
                  <a16:creationId xmlns:a16="http://schemas.microsoft.com/office/drawing/2014/main" id="{EDFD1EC5-3052-4DF1-941F-C1F067DEE370}"/>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6" name="Group 75">
            <a:extLst>
              <a:ext uri="{FF2B5EF4-FFF2-40B4-BE49-F238E27FC236}">
                <a16:creationId xmlns:a16="http://schemas.microsoft.com/office/drawing/2014/main" id="{3F0B7E68-6574-4DA3-B398-5DDC53E1BC8A}"/>
              </a:ext>
            </a:extLst>
          </p:cNvPr>
          <p:cNvGrpSpPr/>
          <p:nvPr userDrawn="1"/>
        </p:nvGrpSpPr>
        <p:grpSpPr>
          <a:xfrm>
            <a:off x="12302028" y="3366188"/>
            <a:ext cx="155539" cy="3491812"/>
            <a:chOff x="12302028" y="3266863"/>
            <a:chExt cx="155539" cy="3491812"/>
          </a:xfrm>
        </p:grpSpPr>
        <p:sp>
          <p:nvSpPr>
            <p:cNvPr id="77" name="Rectangle 174">
              <a:extLst>
                <a:ext uri="{FF2B5EF4-FFF2-40B4-BE49-F238E27FC236}">
                  <a16:creationId xmlns:a16="http://schemas.microsoft.com/office/drawing/2014/main" id="{0915F4FC-7961-49D3-A215-A8C1D6DAC57C}"/>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75">
              <a:extLst>
                <a:ext uri="{FF2B5EF4-FFF2-40B4-BE49-F238E27FC236}">
                  <a16:creationId xmlns:a16="http://schemas.microsoft.com/office/drawing/2014/main" id="{E4C15C56-3ED2-4133-B23D-B0B7C4D11CE3}"/>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6">
              <a:extLst>
                <a:ext uri="{FF2B5EF4-FFF2-40B4-BE49-F238E27FC236}">
                  <a16:creationId xmlns:a16="http://schemas.microsoft.com/office/drawing/2014/main" id="{E6920B01-EFBA-4010-853C-99BCA6DBB8A6}"/>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7FCB9E9D-5402-4790-9F19-53953E2853E0}"/>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2B14C049-B1BD-4035-9656-36F7C93B67F1}"/>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EC8ED0DD-F37F-42E6-9395-58F31E6BFE67}"/>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83">
              <a:extLst>
                <a:ext uri="{FF2B5EF4-FFF2-40B4-BE49-F238E27FC236}">
                  <a16:creationId xmlns:a16="http://schemas.microsoft.com/office/drawing/2014/main" id="{07BE7E41-A990-4BF5-A87D-C17E3D0DEE8B}"/>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73">
              <a:extLst>
                <a:ext uri="{FF2B5EF4-FFF2-40B4-BE49-F238E27FC236}">
                  <a16:creationId xmlns:a16="http://schemas.microsoft.com/office/drawing/2014/main" id="{95BE193F-8266-4D53-A603-35E95E229CE7}"/>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56">
              <a:extLst>
                <a:ext uri="{FF2B5EF4-FFF2-40B4-BE49-F238E27FC236}">
                  <a16:creationId xmlns:a16="http://schemas.microsoft.com/office/drawing/2014/main" id="{D9D4D6BE-4632-4E65-9143-D2FA03BBFFCC}"/>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7">
              <a:extLst>
                <a:ext uri="{FF2B5EF4-FFF2-40B4-BE49-F238E27FC236}">
                  <a16:creationId xmlns:a16="http://schemas.microsoft.com/office/drawing/2014/main" id="{EAC74DE7-04EA-482F-BA06-FF510B640750}"/>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8">
              <a:extLst>
                <a:ext uri="{FF2B5EF4-FFF2-40B4-BE49-F238E27FC236}">
                  <a16:creationId xmlns:a16="http://schemas.microsoft.com/office/drawing/2014/main" id="{7BAA7BD0-7583-4BB9-9365-F0645E5C27D1}"/>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0B2F902B-5F8A-415A-802E-9C26AF365A52}"/>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D1155D44-E5DD-4D1E-ABEF-8E22D668143E}"/>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D632DCF3-5E91-462A-83B4-70E048B7A73B}"/>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5F180152-2733-4C98-BB81-1F1076C1424D}"/>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A79F84D1-BDFD-49E1-B2C6-4356B37AC4FC}"/>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D257DA93-0163-41A4-B3EB-09C1A11E801D}"/>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1F3AE492-54CB-4ACD-8650-87F935820D64}"/>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673964BA-AA6B-48E0-9D9C-B6A9702D8CF9}"/>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a:solidFill>
                  <a:schemeClr val="bg1">
                    <a:lumMod val="65000"/>
                  </a:schemeClr>
                </a:solidFill>
              </a:rPr>
              <a:t>PRIMARY COLORS</a:t>
            </a:r>
          </a:p>
        </p:txBody>
      </p:sp>
      <p:sp>
        <p:nvSpPr>
          <p:cNvPr id="96" name="TextBox 95">
            <a:extLst>
              <a:ext uri="{FF2B5EF4-FFF2-40B4-BE49-F238E27FC236}">
                <a16:creationId xmlns:a16="http://schemas.microsoft.com/office/drawing/2014/main" id="{4A9B39C2-BEC7-44B6-BC54-6694086AD646}"/>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a:solidFill>
                  <a:schemeClr val="bg1">
                    <a:lumMod val="65000"/>
                  </a:schemeClr>
                </a:solidFill>
              </a:rPr>
              <a:t>SECONDARY COLORS</a:t>
            </a:r>
          </a:p>
        </p:txBody>
      </p:sp>
      <p:sp>
        <p:nvSpPr>
          <p:cNvPr id="97" name="TextBox 96">
            <a:extLst>
              <a:ext uri="{FF2B5EF4-FFF2-40B4-BE49-F238E27FC236}">
                <a16:creationId xmlns:a16="http://schemas.microsoft.com/office/drawing/2014/main" id="{1188C149-E5E0-4F89-88F1-E95A7D3475D1}"/>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a:solidFill>
                  <a:schemeClr val="bg1">
                    <a:lumMod val="65000"/>
                  </a:schemeClr>
                </a:solidFill>
              </a:rPr>
              <a:t>CHARTS AND INFOGRAPHIC COLORS</a:t>
            </a:r>
          </a:p>
        </p:txBody>
      </p:sp>
      <p:pic>
        <p:nvPicPr>
          <p:cNvPr id="45" name="Graphic 44">
            <a:extLst>
              <a:ext uri="{FF2B5EF4-FFF2-40B4-BE49-F238E27FC236}">
                <a16:creationId xmlns:a16="http://schemas.microsoft.com/office/drawing/2014/main" id="{14E55712-88FE-4C2E-B4BA-6EEEFCB716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4265976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 Moss">
    <p:bg>
      <p:bgPr>
        <a:solidFill>
          <a:srgbClr val="00707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chemeClr val="bg1"/>
                </a:solidFill>
              </a:defRPr>
            </a:lvl1pPr>
          </a:lstStyle>
          <a:p>
            <a:r>
              <a:rPr lang="en-US" noProof="0"/>
              <a:t>Click to edit Master title style</a:t>
            </a:r>
            <a:endParaRPr lang="en-GB" noProof="0"/>
          </a:p>
        </p:txBody>
      </p:sp>
      <p:sp>
        <p:nvSpPr>
          <p:cNvPr id="33" name="Undertittel 2">
            <a:extLst>
              <a:ext uri="{FF2B5EF4-FFF2-40B4-BE49-F238E27FC236}">
                <a16:creationId xmlns:a16="http://schemas.microsoft.com/office/drawing/2014/main" id="{42B175C0-F949-4BFB-A128-79A779B60833}"/>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rgbClr val="DEFA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a:p>
        </p:txBody>
      </p:sp>
      <p:grpSp>
        <p:nvGrpSpPr>
          <p:cNvPr id="32" name="Group 31">
            <a:extLst>
              <a:ext uri="{FF2B5EF4-FFF2-40B4-BE49-F238E27FC236}">
                <a16:creationId xmlns:a16="http://schemas.microsoft.com/office/drawing/2014/main" id="{AF183650-0A52-46C4-AD8C-31A259BE5AFC}"/>
              </a:ext>
            </a:extLst>
          </p:cNvPr>
          <p:cNvGrpSpPr/>
          <p:nvPr userDrawn="1"/>
        </p:nvGrpSpPr>
        <p:grpSpPr>
          <a:xfrm>
            <a:off x="12302028" y="1854300"/>
            <a:ext cx="155539" cy="1166719"/>
            <a:chOff x="12302028" y="1799637"/>
            <a:chExt cx="155539" cy="1166719"/>
          </a:xfrm>
        </p:grpSpPr>
        <p:sp>
          <p:nvSpPr>
            <p:cNvPr id="61" name="Rectangle 156">
              <a:extLst>
                <a:ext uri="{FF2B5EF4-FFF2-40B4-BE49-F238E27FC236}">
                  <a16:creationId xmlns:a16="http://schemas.microsoft.com/office/drawing/2014/main" id="{4282BB06-F177-48CD-AB97-3FC2F5CC4F2D}"/>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2" name="Rectangle 157">
              <a:extLst>
                <a:ext uri="{FF2B5EF4-FFF2-40B4-BE49-F238E27FC236}">
                  <a16:creationId xmlns:a16="http://schemas.microsoft.com/office/drawing/2014/main" id="{94E0251C-C754-4010-955C-0C32773E8327}"/>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8">
              <a:extLst>
                <a:ext uri="{FF2B5EF4-FFF2-40B4-BE49-F238E27FC236}">
                  <a16:creationId xmlns:a16="http://schemas.microsoft.com/office/drawing/2014/main" id="{5430D876-3E64-49AE-B578-029F0C148FFA}"/>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73">
              <a:extLst>
                <a:ext uri="{FF2B5EF4-FFF2-40B4-BE49-F238E27FC236}">
                  <a16:creationId xmlns:a16="http://schemas.microsoft.com/office/drawing/2014/main" id="{740A357D-A443-4B3A-A1DE-4A8C5F872A05}"/>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3">
              <a:extLst>
                <a:ext uri="{FF2B5EF4-FFF2-40B4-BE49-F238E27FC236}">
                  <a16:creationId xmlns:a16="http://schemas.microsoft.com/office/drawing/2014/main" id="{99DA4815-3355-4EF7-9296-CB6779A7C1EF}"/>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200">
              <a:extLst>
                <a:ext uri="{FF2B5EF4-FFF2-40B4-BE49-F238E27FC236}">
                  <a16:creationId xmlns:a16="http://schemas.microsoft.com/office/drawing/2014/main" id="{64F6B988-D03C-4967-B218-7425E7B83F85}"/>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7" name="Group 66">
            <a:extLst>
              <a:ext uri="{FF2B5EF4-FFF2-40B4-BE49-F238E27FC236}">
                <a16:creationId xmlns:a16="http://schemas.microsoft.com/office/drawing/2014/main" id="{37F14DDB-373D-46E8-B99C-1814C8662BD0}"/>
              </a:ext>
            </a:extLst>
          </p:cNvPr>
          <p:cNvGrpSpPr/>
          <p:nvPr userDrawn="1"/>
        </p:nvGrpSpPr>
        <p:grpSpPr>
          <a:xfrm>
            <a:off x="12302028" y="0"/>
            <a:ext cx="155539" cy="1509130"/>
            <a:chOff x="12302028" y="154594"/>
            <a:chExt cx="155539" cy="1509130"/>
          </a:xfrm>
        </p:grpSpPr>
        <p:sp>
          <p:nvSpPr>
            <p:cNvPr id="68" name="Rectangle 188">
              <a:extLst>
                <a:ext uri="{FF2B5EF4-FFF2-40B4-BE49-F238E27FC236}">
                  <a16:creationId xmlns:a16="http://schemas.microsoft.com/office/drawing/2014/main" id="{029394F3-5934-49F4-A099-8AB152FA3500}"/>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9" name="Rectangle 189">
              <a:extLst>
                <a:ext uri="{FF2B5EF4-FFF2-40B4-BE49-F238E27FC236}">
                  <a16:creationId xmlns:a16="http://schemas.microsoft.com/office/drawing/2014/main" id="{22306288-B65F-4D46-8467-AE0A8D01C29A}"/>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0">
              <a:extLst>
                <a:ext uri="{FF2B5EF4-FFF2-40B4-BE49-F238E27FC236}">
                  <a16:creationId xmlns:a16="http://schemas.microsoft.com/office/drawing/2014/main" id="{FC86E667-E2D5-4345-A71F-854D7AD06183}"/>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1">
              <a:extLst>
                <a:ext uri="{FF2B5EF4-FFF2-40B4-BE49-F238E27FC236}">
                  <a16:creationId xmlns:a16="http://schemas.microsoft.com/office/drawing/2014/main" id="{19517652-7DC2-4163-8B59-77DD0741A020}"/>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2">
              <a:extLst>
                <a:ext uri="{FF2B5EF4-FFF2-40B4-BE49-F238E27FC236}">
                  <a16:creationId xmlns:a16="http://schemas.microsoft.com/office/drawing/2014/main" id="{B6FC000E-9C42-497D-9D83-0A8EB6F59413}"/>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31">
              <a:extLst>
                <a:ext uri="{FF2B5EF4-FFF2-40B4-BE49-F238E27FC236}">
                  <a16:creationId xmlns:a16="http://schemas.microsoft.com/office/drawing/2014/main" id="{2D367663-C0B6-4B08-A3BD-C01456619671}"/>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3">
              <a:extLst>
                <a:ext uri="{FF2B5EF4-FFF2-40B4-BE49-F238E27FC236}">
                  <a16:creationId xmlns:a16="http://schemas.microsoft.com/office/drawing/2014/main" id="{20976F41-D403-4398-AC97-199A4D95A6E5}"/>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92">
              <a:extLst>
                <a:ext uri="{FF2B5EF4-FFF2-40B4-BE49-F238E27FC236}">
                  <a16:creationId xmlns:a16="http://schemas.microsoft.com/office/drawing/2014/main" id="{5D6D0153-69FB-4DD0-938B-1A807F28CFCF}"/>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6" name="Group 75">
            <a:extLst>
              <a:ext uri="{FF2B5EF4-FFF2-40B4-BE49-F238E27FC236}">
                <a16:creationId xmlns:a16="http://schemas.microsoft.com/office/drawing/2014/main" id="{43069C9A-481D-41A5-BE41-42A070193552}"/>
              </a:ext>
            </a:extLst>
          </p:cNvPr>
          <p:cNvGrpSpPr/>
          <p:nvPr userDrawn="1"/>
        </p:nvGrpSpPr>
        <p:grpSpPr>
          <a:xfrm>
            <a:off x="12302028" y="3366188"/>
            <a:ext cx="155539" cy="3491812"/>
            <a:chOff x="12302028" y="3266863"/>
            <a:chExt cx="155539" cy="3491812"/>
          </a:xfrm>
        </p:grpSpPr>
        <p:sp>
          <p:nvSpPr>
            <p:cNvPr id="77" name="Rectangle 174">
              <a:extLst>
                <a:ext uri="{FF2B5EF4-FFF2-40B4-BE49-F238E27FC236}">
                  <a16:creationId xmlns:a16="http://schemas.microsoft.com/office/drawing/2014/main" id="{901F4FED-C72B-4F9E-BD7B-FC9D49F3593E}"/>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75">
              <a:extLst>
                <a:ext uri="{FF2B5EF4-FFF2-40B4-BE49-F238E27FC236}">
                  <a16:creationId xmlns:a16="http://schemas.microsoft.com/office/drawing/2014/main" id="{05731216-57C1-4A07-861C-C5A872CB8E84}"/>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6">
              <a:extLst>
                <a:ext uri="{FF2B5EF4-FFF2-40B4-BE49-F238E27FC236}">
                  <a16:creationId xmlns:a16="http://schemas.microsoft.com/office/drawing/2014/main" id="{4574AEA7-004E-4E6E-B463-A956CA084F27}"/>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4311D56E-835F-46EE-B5F8-0DD276BE4F9D}"/>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D3CEF090-2B98-4CDD-B722-8064A4AB0BD3}"/>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E5A03A5D-5FA7-4696-8B41-41D9CE7A735A}"/>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83">
              <a:extLst>
                <a:ext uri="{FF2B5EF4-FFF2-40B4-BE49-F238E27FC236}">
                  <a16:creationId xmlns:a16="http://schemas.microsoft.com/office/drawing/2014/main" id="{F11184C8-95F1-4117-92A7-9FA80A303804}"/>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73">
              <a:extLst>
                <a:ext uri="{FF2B5EF4-FFF2-40B4-BE49-F238E27FC236}">
                  <a16:creationId xmlns:a16="http://schemas.microsoft.com/office/drawing/2014/main" id="{5C867C24-B49A-4061-AD1A-915AFC22AE56}"/>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56">
              <a:extLst>
                <a:ext uri="{FF2B5EF4-FFF2-40B4-BE49-F238E27FC236}">
                  <a16:creationId xmlns:a16="http://schemas.microsoft.com/office/drawing/2014/main" id="{7353EC3E-0BEA-41B4-9751-51FD9B705602}"/>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7">
              <a:extLst>
                <a:ext uri="{FF2B5EF4-FFF2-40B4-BE49-F238E27FC236}">
                  <a16:creationId xmlns:a16="http://schemas.microsoft.com/office/drawing/2014/main" id="{C1DA1B4B-3675-4A6E-BBE8-C882B44D80E3}"/>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8">
              <a:extLst>
                <a:ext uri="{FF2B5EF4-FFF2-40B4-BE49-F238E27FC236}">
                  <a16:creationId xmlns:a16="http://schemas.microsoft.com/office/drawing/2014/main" id="{098692F4-1099-4EC9-9D6E-81A777F24B72}"/>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1AB9B200-608A-4C3D-8264-4483BE22EF22}"/>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461CC0EA-4E82-46B2-9873-3F694A1C31FF}"/>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3BACBCAB-8D52-43AC-A87B-FDFB5A75E807}"/>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A35C6339-65C8-46A5-BF48-C6D7787A2768}"/>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7BCB5AB1-C6F1-4C30-BDC7-F14394F0DDC1}"/>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66A088CF-C1E8-4A91-BB8D-9E3E85571413}"/>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72C7957D-5F44-4C2C-A429-4798A49A2574}"/>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A979A13F-ADAC-4352-8AAA-6ECBA5E547D4}"/>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a:solidFill>
                  <a:schemeClr val="bg1">
                    <a:lumMod val="65000"/>
                  </a:schemeClr>
                </a:solidFill>
              </a:rPr>
              <a:t>PRIMARY COLORS</a:t>
            </a:r>
          </a:p>
        </p:txBody>
      </p:sp>
      <p:sp>
        <p:nvSpPr>
          <p:cNvPr id="96" name="TextBox 95">
            <a:extLst>
              <a:ext uri="{FF2B5EF4-FFF2-40B4-BE49-F238E27FC236}">
                <a16:creationId xmlns:a16="http://schemas.microsoft.com/office/drawing/2014/main" id="{28CAE253-660B-4A9D-B419-F79D8F54EB75}"/>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a:solidFill>
                  <a:schemeClr val="bg1">
                    <a:lumMod val="65000"/>
                  </a:schemeClr>
                </a:solidFill>
              </a:rPr>
              <a:t>SECONDARY COLORS</a:t>
            </a:r>
          </a:p>
        </p:txBody>
      </p:sp>
      <p:sp>
        <p:nvSpPr>
          <p:cNvPr id="97" name="TextBox 96">
            <a:extLst>
              <a:ext uri="{FF2B5EF4-FFF2-40B4-BE49-F238E27FC236}">
                <a16:creationId xmlns:a16="http://schemas.microsoft.com/office/drawing/2014/main" id="{2537790F-3CAE-41AF-95CF-3E419CF3E04B}"/>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a:solidFill>
                  <a:schemeClr val="bg1">
                    <a:lumMod val="65000"/>
                  </a:schemeClr>
                </a:solidFill>
              </a:rPr>
              <a:t>CHARTS AND INFOGRAPHIC COLORS</a:t>
            </a:r>
          </a:p>
        </p:txBody>
      </p:sp>
      <p:pic>
        <p:nvPicPr>
          <p:cNvPr id="46" name="Graphic 45">
            <a:extLst>
              <a:ext uri="{FF2B5EF4-FFF2-40B4-BE49-F238E27FC236}">
                <a16:creationId xmlns:a16="http://schemas.microsoft.com/office/drawing/2014/main" id="{22EF7C66-DEA3-4318-B039-D57316A883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3007753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 Slate">
    <p:bg>
      <p:bgPr>
        <a:solidFill>
          <a:srgbClr val="10344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rgbClr val="73B1B6"/>
                </a:solidFill>
              </a:defRPr>
            </a:lvl1pPr>
          </a:lstStyle>
          <a:p>
            <a:r>
              <a:rPr lang="en-US" noProof="0"/>
              <a:t>Click to edit Master title style</a:t>
            </a:r>
            <a:endParaRPr lang="en-GB" noProof="0"/>
          </a:p>
        </p:txBody>
      </p:sp>
      <p:sp>
        <p:nvSpPr>
          <p:cNvPr id="33" name="Undertittel 2">
            <a:extLst>
              <a:ext uri="{FF2B5EF4-FFF2-40B4-BE49-F238E27FC236}">
                <a16:creationId xmlns:a16="http://schemas.microsoft.com/office/drawing/2014/main" id="{F5136A9E-1D77-433D-9BC7-E4443525AFD7}"/>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a:p>
        </p:txBody>
      </p:sp>
      <p:grpSp>
        <p:nvGrpSpPr>
          <p:cNvPr id="32" name="Group 31">
            <a:extLst>
              <a:ext uri="{FF2B5EF4-FFF2-40B4-BE49-F238E27FC236}">
                <a16:creationId xmlns:a16="http://schemas.microsoft.com/office/drawing/2014/main" id="{46C9C179-CB41-46D4-97DF-1FED825F4908}"/>
              </a:ext>
            </a:extLst>
          </p:cNvPr>
          <p:cNvGrpSpPr/>
          <p:nvPr userDrawn="1"/>
        </p:nvGrpSpPr>
        <p:grpSpPr>
          <a:xfrm>
            <a:off x="12302028" y="1854300"/>
            <a:ext cx="155539" cy="1166719"/>
            <a:chOff x="12302028" y="1799637"/>
            <a:chExt cx="155539" cy="1166719"/>
          </a:xfrm>
        </p:grpSpPr>
        <p:sp>
          <p:nvSpPr>
            <p:cNvPr id="61" name="Rectangle 156">
              <a:extLst>
                <a:ext uri="{FF2B5EF4-FFF2-40B4-BE49-F238E27FC236}">
                  <a16:creationId xmlns:a16="http://schemas.microsoft.com/office/drawing/2014/main" id="{EEEFADD1-F723-4F8F-AA4F-5B32702F9DDC}"/>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2" name="Rectangle 157">
              <a:extLst>
                <a:ext uri="{FF2B5EF4-FFF2-40B4-BE49-F238E27FC236}">
                  <a16:creationId xmlns:a16="http://schemas.microsoft.com/office/drawing/2014/main" id="{07133160-B0C0-4D93-BAD2-A39B8933F3BC}"/>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8">
              <a:extLst>
                <a:ext uri="{FF2B5EF4-FFF2-40B4-BE49-F238E27FC236}">
                  <a16:creationId xmlns:a16="http://schemas.microsoft.com/office/drawing/2014/main" id="{0E6AF89F-5CC1-437D-9BBB-ED72F96F6232}"/>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73">
              <a:extLst>
                <a:ext uri="{FF2B5EF4-FFF2-40B4-BE49-F238E27FC236}">
                  <a16:creationId xmlns:a16="http://schemas.microsoft.com/office/drawing/2014/main" id="{537EAA2F-FECD-453E-8B9C-2E41259D83FD}"/>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3">
              <a:extLst>
                <a:ext uri="{FF2B5EF4-FFF2-40B4-BE49-F238E27FC236}">
                  <a16:creationId xmlns:a16="http://schemas.microsoft.com/office/drawing/2014/main" id="{7566228C-1BE1-46F6-A280-BBECD2A4219F}"/>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200">
              <a:extLst>
                <a:ext uri="{FF2B5EF4-FFF2-40B4-BE49-F238E27FC236}">
                  <a16:creationId xmlns:a16="http://schemas.microsoft.com/office/drawing/2014/main" id="{F45D0A59-5045-49AE-9016-E93B6478C9D3}"/>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7" name="Group 66">
            <a:extLst>
              <a:ext uri="{FF2B5EF4-FFF2-40B4-BE49-F238E27FC236}">
                <a16:creationId xmlns:a16="http://schemas.microsoft.com/office/drawing/2014/main" id="{39AF1FFB-A2BE-4818-BFCA-C339BBBA9036}"/>
              </a:ext>
            </a:extLst>
          </p:cNvPr>
          <p:cNvGrpSpPr/>
          <p:nvPr userDrawn="1"/>
        </p:nvGrpSpPr>
        <p:grpSpPr>
          <a:xfrm>
            <a:off x="12302028" y="0"/>
            <a:ext cx="155539" cy="1509130"/>
            <a:chOff x="12302028" y="154594"/>
            <a:chExt cx="155539" cy="1509130"/>
          </a:xfrm>
        </p:grpSpPr>
        <p:sp>
          <p:nvSpPr>
            <p:cNvPr id="68" name="Rectangle 188">
              <a:extLst>
                <a:ext uri="{FF2B5EF4-FFF2-40B4-BE49-F238E27FC236}">
                  <a16:creationId xmlns:a16="http://schemas.microsoft.com/office/drawing/2014/main" id="{F39F01FC-B9A0-4ADA-8848-780486F60CCD}"/>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9" name="Rectangle 189">
              <a:extLst>
                <a:ext uri="{FF2B5EF4-FFF2-40B4-BE49-F238E27FC236}">
                  <a16:creationId xmlns:a16="http://schemas.microsoft.com/office/drawing/2014/main" id="{B6396E2D-23AE-4B02-B33D-03349942FD59}"/>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0">
              <a:extLst>
                <a:ext uri="{FF2B5EF4-FFF2-40B4-BE49-F238E27FC236}">
                  <a16:creationId xmlns:a16="http://schemas.microsoft.com/office/drawing/2014/main" id="{8C1FD48E-3849-489D-9A9D-C11F41E3DE47}"/>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1">
              <a:extLst>
                <a:ext uri="{FF2B5EF4-FFF2-40B4-BE49-F238E27FC236}">
                  <a16:creationId xmlns:a16="http://schemas.microsoft.com/office/drawing/2014/main" id="{F73A4A8F-0899-49E4-A269-92E0BE17686F}"/>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2">
              <a:extLst>
                <a:ext uri="{FF2B5EF4-FFF2-40B4-BE49-F238E27FC236}">
                  <a16:creationId xmlns:a16="http://schemas.microsoft.com/office/drawing/2014/main" id="{CBD97638-E4B6-47B7-A328-5AF351C53EA5}"/>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31">
              <a:extLst>
                <a:ext uri="{FF2B5EF4-FFF2-40B4-BE49-F238E27FC236}">
                  <a16:creationId xmlns:a16="http://schemas.microsoft.com/office/drawing/2014/main" id="{BFF0A98D-1239-4089-8C5E-2E8E6DE72A79}"/>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3">
              <a:extLst>
                <a:ext uri="{FF2B5EF4-FFF2-40B4-BE49-F238E27FC236}">
                  <a16:creationId xmlns:a16="http://schemas.microsoft.com/office/drawing/2014/main" id="{787243B1-B059-450B-ADA8-20D839CEDE87}"/>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92">
              <a:extLst>
                <a:ext uri="{FF2B5EF4-FFF2-40B4-BE49-F238E27FC236}">
                  <a16:creationId xmlns:a16="http://schemas.microsoft.com/office/drawing/2014/main" id="{006B4AD2-22EE-41A5-9988-8C4DF3CF4DF4}"/>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6" name="Group 75">
            <a:extLst>
              <a:ext uri="{FF2B5EF4-FFF2-40B4-BE49-F238E27FC236}">
                <a16:creationId xmlns:a16="http://schemas.microsoft.com/office/drawing/2014/main" id="{E5912044-5348-4D82-B066-70CA4A90FC09}"/>
              </a:ext>
            </a:extLst>
          </p:cNvPr>
          <p:cNvGrpSpPr/>
          <p:nvPr userDrawn="1"/>
        </p:nvGrpSpPr>
        <p:grpSpPr>
          <a:xfrm>
            <a:off x="12302028" y="3366188"/>
            <a:ext cx="155539" cy="3491812"/>
            <a:chOff x="12302028" y="3266863"/>
            <a:chExt cx="155539" cy="3491812"/>
          </a:xfrm>
        </p:grpSpPr>
        <p:sp>
          <p:nvSpPr>
            <p:cNvPr id="77" name="Rectangle 174">
              <a:extLst>
                <a:ext uri="{FF2B5EF4-FFF2-40B4-BE49-F238E27FC236}">
                  <a16:creationId xmlns:a16="http://schemas.microsoft.com/office/drawing/2014/main" id="{6D689B32-75DC-4146-A752-6F75C3BA7D66}"/>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75">
              <a:extLst>
                <a:ext uri="{FF2B5EF4-FFF2-40B4-BE49-F238E27FC236}">
                  <a16:creationId xmlns:a16="http://schemas.microsoft.com/office/drawing/2014/main" id="{DDCEBDF1-170D-4FC5-A068-70480DE69C6A}"/>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6">
              <a:extLst>
                <a:ext uri="{FF2B5EF4-FFF2-40B4-BE49-F238E27FC236}">
                  <a16:creationId xmlns:a16="http://schemas.microsoft.com/office/drawing/2014/main" id="{DD88F53C-7D2B-40FC-9CBF-1ECA4D369688}"/>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57039F0E-B8DF-430A-9EB8-E4B493B460C5}"/>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2F57A1AE-9E10-418B-8719-240697467A1B}"/>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39402039-0C22-4DCC-AAAB-9D3E0E5A4B74}"/>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83">
              <a:extLst>
                <a:ext uri="{FF2B5EF4-FFF2-40B4-BE49-F238E27FC236}">
                  <a16:creationId xmlns:a16="http://schemas.microsoft.com/office/drawing/2014/main" id="{3A43BAE3-836A-4DFC-A4A5-CDA275CA2275}"/>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73">
              <a:extLst>
                <a:ext uri="{FF2B5EF4-FFF2-40B4-BE49-F238E27FC236}">
                  <a16:creationId xmlns:a16="http://schemas.microsoft.com/office/drawing/2014/main" id="{EAC01F5F-EFC4-4A36-ACCF-2FE205300C87}"/>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56">
              <a:extLst>
                <a:ext uri="{FF2B5EF4-FFF2-40B4-BE49-F238E27FC236}">
                  <a16:creationId xmlns:a16="http://schemas.microsoft.com/office/drawing/2014/main" id="{B1E6678C-A64D-4D62-A66A-20C18D627ED7}"/>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7">
              <a:extLst>
                <a:ext uri="{FF2B5EF4-FFF2-40B4-BE49-F238E27FC236}">
                  <a16:creationId xmlns:a16="http://schemas.microsoft.com/office/drawing/2014/main" id="{155C9F1D-F03B-40D8-91F7-AC7CC5A3DD7D}"/>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8">
              <a:extLst>
                <a:ext uri="{FF2B5EF4-FFF2-40B4-BE49-F238E27FC236}">
                  <a16:creationId xmlns:a16="http://schemas.microsoft.com/office/drawing/2014/main" id="{D4DFD332-2526-44D4-8491-99AF33171B36}"/>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7AEEE934-95D3-4D35-8508-90245ABD1FB1}"/>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2D20B943-618D-4F5A-B3DD-02ABCB51A442}"/>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257B1159-A584-41CE-9064-8733B5C2EBC1}"/>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0FEACFE6-840E-4699-86F8-63D530C5E80A}"/>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F5CD6176-7CFE-466C-8026-836B3AAD00CB}"/>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CB139271-40DA-42C0-8865-1F160E881CEC}"/>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1C88B0FE-40B3-4F32-BF77-346B42793EBF}"/>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34F0C1B0-DDCF-47A4-A5E4-AFECB5DB4CC7}"/>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a:solidFill>
                  <a:schemeClr val="bg1">
                    <a:lumMod val="65000"/>
                  </a:schemeClr>
                </a:solidFill>
              </a:rPr>
              <a:t>PRIMARY COLORS</a:t>
            </a:r>
          </a:p>
        </p:txBody>
      </p:sp>
      <p:sp>
        <p:nvSpPr>
          <p:cNvPr id="96" name="TextBox 95">
            <a:extLst>
              <a:ext uri="{FF2B5EF4-FFF2-40B4-BE49-F238E27FC236}">
                <a16:creationId xmlns:a16="http://schemas.microsoft.com/office/drawing/2014/main" id="{0C5C1367-8BD4-4EBA-9157-901D62427D01}"/>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a:solidFill>
                  <a:schemeClr val="bg1">
                    <a:lumMod val="65000"/>
                  </a:schemeClr>
                </a:solidFill>
              </a:rPr>
              <a:t>SECONDARY COLORS</a:t>
            </a:r>
          </a:p>
        </p:txBody>
      </p:sp>
      <p:sp>
        <p:nvSpPr>
          <p:cNvPr id="97" name="TextBox 96">
            <a:extLst>
              <a:ext uri="{FF2B5EF4-FFF2-40B4-BE49-F238E27FC236}">
                <a16:creationId xmlns:a16="http://schemas.microsoft.com/office/drawing/2014/main" id="{6C93E48F-4333-4F24-9A7A-423AB2A371D6}"/>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a:solidFill>
                  <a:schemeClr val="bg1">
                    <a:lumMod val="65000"/>
                  </a:schemeClr>
                </a:solidFill>
              </a:rPr>
              <a:t>CHARTS AND INFOGRAPHIC COLORS</a:t>
            </a:r>
          </a:p>
        </p:txBody>
      </p:sp>
      <p:pic>
        <p:nvPicPr>
          <p:cNvPr id="45" name="Graphic 44">
            <a:extLst>
              <a:ext uri="{FF2B5EF4-FFF2-40B4-BE49-F238E27FC236}">
                <a16:creationId xmlns:a16="http://schemas.microsoft.com/office/drawing/2014/main" id="{F6E765D1-7CCC-47DB-8355-6A6FD380CEF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373397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 Dark image">
    <p:bg>
      <p:bgPr>
        <a:solidFill>
          <a:schemeClr val="l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33539" cy="3600450"/>
          </a:xfrm>
        </p:spPr>
        <p:txBody>
          <a:bodyPr tIns="0" bIns="0" anchor="b"/>
          <a:lstStyle>
            <a:lvl1pPr algn="l">
              <a:lnSpc>
                <a:spcPct val="100000"/>
              </a:lnSpc>
              <a:defRPr sz="3200">
                <a:solidFill>
                  <a:schemeClr val="bg1"/>
                </a:solidFill>
              </a:defRPr>
            </a:lvl1pPr>
          </a:lstStyle>
          <a:p>
            <a:r>
              <a:rPr lang="en-US" noProof="0"/>
              <a:t>Click to edit Master title style</a:t>
            </a:r>
            <a:endParaRPr lang="en-GB" noProof="0"/>
          </a:p>
        </p:txBody>
      </p:sp>
      <p:sp>
        <p:nvSpPr>
          <p:cNvPr id="4" name="imageSlide" hidden="1">
            <a:extLst>
              <a:ext uri="{FF2B5EF4-FFF2-40B4-BE49-F238E27FC236}">
                <a16:creationId xmlns:a16="http://schemas.microsoft.com/office/drawing/2014/main" id="{223DF67C-B2C0-4D3F-B59F-8AB119B6729D}"/>
              </a:ext>
            </a:extLst>
          </p:cNvPr>
          <p:cNvSpPr/>
          <p:nvPr userDrawn="1"/>
        </p:nvSpPr>
        <p:spPr>
          <a:xfrm>
            <a:off x="995680" y="180796"/>
            <a:ext cx="782320" cy="428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Undertittel 2">
            <a:extLst>
              <a:ext uri="{FF2B5EF4-FFF2-40B4-BE49-F238E27FC236}">
                <a16:creationId xmlns:a16="http://schemas.microsoft.com/office/drawing/2014/main" id="{4C73CA65-0E28-4A2B-9830-7E41A5ABE94B}"/>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a:p>
        </p:txBody>
      </p:sp>
      <p:grpSp>
        <p:nvGrpSpPr>
          <p:cNvPr id="33" name="Group 32">
            <a:extLst>
              <a:ext uri="{FF2B5EF4-FFF2-40B4-BE49-F238E27FC236}">
                <a16:creationId xmlns:a16="http://schemas.microsoft.com/office/drawing/2014/main" id="{4C0DED52-85E6-4BD9-89EB-DF5687E49E25}"/>
              </a:ext>
            </a:extLst>
          </p:cNvPr>
          <p:cNvGrpSpPr/>
          <p:nvPr userDrawn="1"/>
        </p:nvGrpSpPr>
        <p:grpSpPr>
          <a:xfrm>
            <a:off x="12302028" y="1854300"/>
            <a:ext cx="155539" cy="1166719"/>
            <a:chOff x="12302028" y="1799637"/>
            <a:chExt cx="155539" cy="1166719"/>
          </a:xfrm>
        </p:grpSpPr>
        <p:sp>
          <p:nvSpPr>
            <p:cNvPr id="34" name="Rectangle 156">
              <a:extLst>
                <a:ext uri="{FF2B5EF4-FFF2-40B4-BE49-F238E27FC236}">
                  <a16:creationId xmlns:a16="http://schemas.microsoft.com/office/drawing/2014/main" id="{65B7BAAE-2A63-43D4-9EB2-4B8F4563C33E}"/>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7">
              <a:extLst>
                <a:ext uri="{FF2B5EF4-FFF2-40B4-BE49-F238E27FC236}">
                  <a16:creationId xmlns:a16="http://schemas.microsoft.com/office/drawing/2014/main" id="{7495DA74-9B8B-400F-8AAE-A30DB08713B9}"/>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58">
              <a:extLst>
                <a:ext uri="{FF2B5EF4-FFF2-40B4-BE49-F238E27FC236}">
                  <a16:creationId xmlns:a16="http://schemas.microsoft.com/office/drawing/2014/main" id="{BE21F911-48E6-458B-9FDD-95E67C28DB10}"/>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73">
              <a:extLst>
                <a:ext uri="{FF2B5EF4-FFF2-40B4-BE49-F238E27FC236}">
                  <a16:creationId xmlns:a16="http://schemas.microsoft.com/office/drawing/2014/main" id="{68AB3D6B-17E9-4E92-84BB-EAB3FFA5C2BD}"/>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183">
              <a:extLst>
                <a:ext uri="{FF2B5EF4-FFF2-40B4-BE49-F238E27FC236}">
                  <a16:creationId xmlns:a16="http://schemas.microsoft.com/office/drawing/2014/main" id="{CAB1D5E6-9358-4C75-AB87-DF5562823C1E}"/>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7" name="Rectangle 200">
              <a:extLst>
                <a:ext uri="{FF2B5EF4-FFF2-40B4-BE49-F238E27FC236}">
                  <a16:creationId xmlns:a16="http://schemas.microsoft.com/office/drawing/2014/main" id="{2B0E6AB2-26AA-49AA-8821-51EF78045330}"/>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8" name="Group 67">
            <a:extLst>
              <a:ext uri="{FF2B5EF4-FFF2-40B4-BE49-F238E27FC236}">
                <a16:creationId xmlns:a16="http://schemas.microsoft.com/office/drawing/2014/main" id="{98964646-8765-4A23-B170-44EDE715A666}"/>
              </a:ext>
            </a:extLst>
          </p:cNvPr>
          <p:cNvGrpSpPr/>
          <p:nvPr userDrawn="1"/>
        </p:nvGrpSpPr>
        <p:grpSpPr>
          <a:xfrm>
            <a:off x="12302028" y="0"/>
            <a:ext cx="155539" cy="1509130"/>
            <a:chOff x="12302028" y="154594"/>
            <a:chExt cx="155539" cy="1509130"/>
          </a:xfrm>
        </p:grpSpPr>
        <p:sp>
          <p:nvSpPr>
            <p:cNvPr id="69" name="Rectangle 188">
              <a:extLst>
                <a:ext uri="{FF2B5EF4-FFF2-40B4-BE49-F238E27FC236}">
                  <a16:creationId xmlns:a16="http://schemas.microsoft.com/office/drawing/2014/main" id="{D3FF6676-BCDD-4DEE-8256-53AADFB02189}"/>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89">
              <a:extLst>
                <a:ext uri="{FF2B5EF4-FFF2-40B4-BE49-F238E27FC236}">
                  <a16:creationId xmlns:a16="http://schemas.microsoft.com/office/drawing/2014/main" id="{588918B5-9017-48B7-AD1C-33A07137CCAC}"/>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0">
              <a:extLst>
                <a:ext uri="{FF2B5EF4-FFF2-40B4-BE49-F238E27FC236}">
                  <a16:creationId xmlns:a16="http://schemas.microsoft.com/office/drawing/2014/main" id="{CCE10D86-D6BC-4D93-A35D-EB7541C9099C}"/>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1">
              <a:extLst>
                <a:ext uri="{FF2B5EF4-FFF2-40B4-BE49-F238E27FC236}">
                  <a16:creationId xmlns:a16="http://schemas.microsoft.com/office/drawing/2014/main" id="{5181713F-8928-4259-B601-607B9687E81C}"/>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192">
              <a:extLst>
                <a:ext uri="{FF2B5EF4-FFF2-40B4-BE49-F238E27FC236}">
                  <a16:creationId xmlns:a16="http://schemas.microsoft.com/office/drawing/2014/main" id="{2C76EEFD-3846-4589-98D9-6904CD98EDC6}"/>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1">
              <a:extLst>
                <a:ext uri="{FF2B5EF4-FFF2-40B4-BE49-F238E27FC236}">
                  <a16:creationId xmlns:a16="http://schemas.microsoft.com/office/drawing/2014/main" id="{CE44FC93-6726-4FDD-8FDE-48EC3559A0B8}"/>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33">
              <a:extLst>
                <a:ext uri="{FF2B5EF4-FFF2-40B4-BE49-F238E27FC236}">
                  <a16:creationId xmlns:a16="http://schemas.microsoft.com/office/drawing/2014/main" id="{4A838E43-58C1-4EA8-B569-EDA7E0EEAD25}"/>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6" name="Rectangle 192">
              <a:extLst>
                <a:ext uri="{FF2B5EF4-FFF2-40B4-BE49-F238E27FC236}">
                  <a16:creationId xmlns:a16="http://schemas.microsoft.com/office/drawing/2014/main" id="{EA39C16E-79A1-46A0-818C-E3A0EAF4BCAE}"/>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7" name="Group 76">
            <a:extLst>
              <a:ext uri="{FF2B5EF4-FFF2-40B4-BE49-F238E27FC236}">
                <a16:creationId xmlns:a16="http://schemas.microsoft.com/office/drawing/2014/main" id="{11644DB3-724B-43D4-AAE3-97C90286CFF8}"/>
              </a:ext>
            </a:extLst>
          </p:cNvPr>
          <p:cNvGrpSpPr/>
          <p:nvPr userDrawn="1"/>
        </p:nvGrpSpPr>
        <p:grpSpPr>
          <a:xfrm>
            <a:off x="12302028" y="3366188"/>
            <a:ext cx="155539" cy="3491812"/>
            <a:chOff x="12302028" y="3266863"/>
            <a:chExt cx="155539" cy="3491812"/>
          </a:xfrm>
        </p:grpSpPr>
        <p:sp>
          <p:nvSpPr>
            <p:cNvPr id="78" name="Rectangle 174">
              <a:extLst>
                <a:ext uri="{FF2B5EF4-FFF2-40B4-BE49-F238E27FC236}">
                  <a16:creationId xmlns:a16="http://schemas.microsoft.com/office/drawing/2014/main" id="{10F12043-6ED0-460F-AFA8-EF6FB744D41D}"/>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5">
              <a:extLst>
                <a:ext uri="{FF2B5EF4-FFF2-40B4-BE49-F238E27FC236}">
                  <a16:creationId xmlns:a16="http://schemas.microsoft.com/office/drawing/2014/main" id="{6B5F9A39-FFAD-4399-AE83-804395A65C8E}"/>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76">
              <a:extLst>
                <a:ext uri="{FF2B5EF4-FFF2-40B4-BE49-F238E27FC236}">
                  <a16:creationId xmlns:a16="http://schemas.microsoft.com/office/drawing/2014/main" id="{935BB7D7-47EA-4096-8E04-C5F23ACA6362}"/>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89">
              <a:extLst>
                <a:ext uri="{FF2B5EF4-FFF2-40B4-BE49-F238E27FC236}">
                  <a16:creationId xmlns:a16="http://schemas.microsoft.com/office/drawing/2014/main" id="{E1DB422E-279D-4B16-A49C-8007B7DEA98F}"/>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0">
              <a:extLst>
                <a:ext uri="{FF2B5EF4-FFF2-40B4-BE49-F238E27FC236}">
                  <a16:creationId xmlns:a16="http://schemas.microsoft.com/office/drawing/2014/main" id="{58A2E012-28FE-43E0-AEBE-EEAC8B07CCE7}"/>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91">
              <a:extLst>
                <a:ext uri="{FF2B5EF4-FFF2-40B4-BE49-F238E27FC236}">
                  <a16:creationId xmlns:a16="http://schemas.microsoft.com/office/drawing/2014/main" id="{399E6DE7-1747-48FC-B4AF-F01C5EBE538D}"/>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83">
              <a:extLst>
                <a:ext uri="{FF2B5EF4-FFF2-40B4-BE49-F238E27FC236}">
                  <a16:creationId xmlns:a16="http://schemas.microsoft.com/office/drawing/2014/main" id="{DB829EFA-917B-4199-8433-6998CDBE0B49}"/>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73">
              <a:extLst>
                <a:ext uri="{FF2B5EF4-FFF2-40B4-BE49-F238E27FC236}">
                  <a16:creationId xmlns:a16="http://schemas.microsoft.com/office/drawing/2014/main" id="{41A1C27F-7FCD-4CC0-8CC5-ECFB2B0E65C4}"/>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6">
              <a:extLst>
                <a:ext uri="{FF2B5EF4-FFF2-40B4-BE49-F238E27FC236}">
                  <a16:creationId xmlns:a16="http://schemas.microsoft.com/office/drawing/2014/main" id="{126DA63A-7C62-48C1-87D9-45C830404DD1}"/>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7">
              <a:extLst>
                <a:ext uri="{FF2B5EF4-FFF2-40B4-BE49-F238E27FC236}">
                  <a16:creationId xmlns:a16="http://schemas.microsoft.com/office/drawing/2014/main" id="{9BB0166A-1AC1-43BB-9D71-061FC248C54F}"/>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8">
              <a:extLst>
                <a:ext uri="{FF2B5EF4-FFF2-40B4-BE49-F238E27FC236}">
                  <a16:creationId xmlns:a16="http://schemas.microsoft.com/office/drawing/2014/main" id="{B57CD4CE-98A0-453A-AF46-DF1DAAE0FC32}"/>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6">
              <a:extLst>
                <a:ext uri="{FF2B5EF4-FFF2-40B4-BE49-F238E27FC236}">
                  <a16:creationId xmlns:a16="http://schemas.microsoft.com/office/drawing/2014/main" id="{25312323-C41D-4F10-8C64-9FFC47C3284F}"/>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7">
              <a:extLst>
                <a:ext uri="{FF2B5EF4-FFF2-40B4-BE49-F238E27FC236}">
                  <a16:creationId xmlns:a16="http://schemas.microsoft.com/office/drawing/2014/main" id="{D5A48542-9018-461B-9D67-C58B1ED2DCB9}"/>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58">
              <a:extLst>
                <a:ext uri="{FF2B5EF4-FFF2-40B4-BE49-F238E27FC236}">
                  <a16:creationId xmlns:a16="http://schemas.microsoft.com/office/drawing/2014/main" id="{1BF7A4EE-A0AC-4728-87E5-28BD29886348}"/>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4">
              <a:extLst>
                <a:ext uri="{FF2B5EF4-FFF2-40B4-BE49-F238E27FC236}">
                  <a16:creationId xmlns:a16="http://schemas.microsoft.com/office/drawing/2014/main" id="{F8C8EEEE-BBF1-46C8-B43B-9BF4B3785F7B}"/>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5">
              <a:extLst>
                <a:ext uri="{FF2B5EF4-FFF2-40B4-BE49-F238E27FC236}">
                  <a16:creationId xmlns:a16="http://schemas.microsoft.com/office/drawing/2014/main" id="{B1B86911-2BFD-40F9-95DE-A5975A90E07E}"/>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6">
              <a:extLst>
                <a:ext uri="{FF2B5EF4-FFF2-40B4-BE49-F238E27FC236}">
                  <a16:creationId xmlns:a16="http://schemas.microsoft.com/office/drawing/2014/main" id="{1E5C9573-D18D-42D5-9E8F-548DC66B6723}"/>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5" name="Rectangle 173">
              <a:extLst>
                <a:ext uri="{FF2B5EF4-FFF2-40B4-BE49-F238E27FC236}">
                  <a16:creationId xmlns:a16="http://schemas.microsoft.com/office/drawing/2014/main" id="{A2AF57F4-97F7-4D31-AA1D-68CFCCDF3DE3}"/>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6" name="TextBox 95">
            <a:extLst>
              <a:ext uri="{FF2B5EF4-FFF2-40B4-BE49-F238E27FC236}">
                <a16:creationId xmlns:a16="http://schemas.microsoft.com/office/drawing/2014/main" id="{8E449EC5-31B6-4863-B880-64B6008EFDD8}"/>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a:solidFill>
                  <a:schemeClr val="bg1">
                    <a:lumMod val="65000"/>
                  </a:schemeClr>
                </a:solidFill>
              </a:rPr>
              <a:t>PRIMARY COLORS</a:t>
            </a:r>
          </a:p>
        </p:txBody>
      </p:sp>
      <p:sp>
        <p:nvSpPr>
          <p:cNvPr id="97" name="TextBox 96">
            <a:extLst>
              <a:ext uri="{FF2B5EF4-FFF2-40B4-BE49-F238E27FC236}">
                <a16:creationId xmlns:a16="http://schemas.microsoft.com/office/drawing/2014/main" id="{9F02B2F5-2462-42DE-A41C-2EDF25D39C0B}"/>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a:solidFill>
                  <a:schemeClr val="bg1">
                    <a:lumMod val="65000"/>
                  </a:schemeClr>
                </a:solidFill>
              </a:rPr>
              <a:t>SECONDARY COLORS</a:t>
            </a:r>
          </a:p>
        </p:txBody>
      </p:sp>
      <p:sp>
        <p:nvSpPr>
          <p:cNvPr id="98" name="TextBox 97">
            <a:extLst>
              <a:ext uri="{FF2B5EF4-FFF2-40B4-BE49-F238E27FC236}">
                <a16:creationId xmlns:a16="http://schemas.microsoft.com/office/drawing/2014/main" id="{C8B2DC8E-4C80-4C9E-8C9A-490D3AC54D3F}"/>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a:solidFill>
                  <a:schemeClr val="bg1">
                    <a:lumMod val="65000"/>
                  </a:schemeClr>
                </a:solidFill>
              </a:rPr>
              <a:t>CHARTS AND INFOGRAPHIC COLORS</a:t>
            </a:r>
          </a:p>
        </p:txBody>
      </p:sp>
      <p:pic>
        <p:nvPicPr>
          <p:cNvPr id="46" name="Graphic 45">
            <a:extLst>
              <a:ext uri="{FF2B5EF4-FFF2-40B4-BE49-F238E27FC236}">
                <a16:creationId xmlns:a16="http://schemas.microsoft.com/office/drawing/2014/main" id="{C7A0A1BD-DBA1-4EE2-8209-D24909FF729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43819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 Light ima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33539" cy="3600450"/>
          </a:xfrm>
        </p:spPr>
        <p:txBody>
          <a:bodyPr tIns="0" bIns="0" anchor="b"/>
          <a:lstStyle>
            <a:lvl1pPr algn="l">
              <a:lnSpc>
                <a:spcPct val="100000"/>
              </a:lnSpc>
              <a:defRPr sz="3200">
                <a:solidFill>
                  <a:srgbClr val="FF0942"/>
                </a:solidFill>
              </a:defRPr>
            </a:lvl1pPr>
          </a:lstStyle>
          <a:p>
            <a:r>
              <a:rPr lang="en-US" noProof="0"/>
              <a:t>Click to edit Master title style</a:t>
            </a:r>
            <a:endParaRPr lang="en-GB" noProof="0"/>
          </a:p>
        </p:txBody>
      </p:sp>
      <p:sp>
        <p:nvSpPr>
          <p:cNvPr id="7" name="imageSlide" hidden="1">
            <a:extLst>
              <a:ext uri="{FF2B5EF4-FFF2-40B4-BE49-F238E27FC236}">
                <a16:creationId xmlns:a16="http://schemas.microsoft.com/office/drawing/2014/main" id="{03A0DBB0-FFD4-4EE1-8049-02A1360D68B5}"/>
              </a:ext>
            </a:extLst>
          </p:cNvPr>
          <p:cNvSpPr/>
          <p:nvPr userDrawn="1"/>
        </p:nvSpPr>
        <p:spPr>
          <a:xfrm>
            <a:off x="995680" y="180796"/>
            <a:ext cx="782320" cy="428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Undertittel 2">
            <a:extLst>
              <a:ext uri="{FF2B5EF4-FFF2-40B4-BE49-F238E27FC236}">
                <a16:creationId xmlns:a16="http://schemas.microsoft.com/office/drawing/2014/main" id="{283EC197-AC2F-4210-BB53-22D8D21BC123}"/>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a:p>
        </p:txBody>
      </p:sp>
      <p:grpSp>
        <p:nvGrpSpPr>
          <p:cNvPr id="33" name="Group 32">
            <a:extLst>
              <a:ext uri="{FF2B5EF4-FFF2-40B4-BE49-F238E27FC236}">
                <a16:creationId xmlns:a16="http://schemas.microsoft.com/office/drawing/2014/main" id="{5464A01B-E5CF-44DC-9B1C-A41EE56ECF07}"/>
              </a:ext>
            </a:extLst>
          </p:cNvPr>
          <p:cNvGrpSpPr/>
          <p:nvPr userDrawn="1"/>
        </p:nvGrpSpPr>
        <p:grpSpPr>
          <a:xfrm>
            <a:off x="12302028" y="1854300"/>
            <a:ext cx="155539" cy="1166719"/>
            <a:chOff x="12302028" y="1799637"/>
            <a:chExt cx="155539" cy="1166719"/>
          </a:xfrm>
        </p:grpSpPr>
        <p:sp>
          <p:nvSpPr>
            <p:cNvPr id="34" name="Rectangle 156">
              <a:extLst>
                <a:ext uri="{FF2B5EF4-FFF2-40B4-BE49-F238E27FC236}">
                  <a16:creationId xmlns:a16="http://schemas.microsoft.com/office/drawing/2014/main" id="{9DBFC198-ED67-4BC4-A301-CFBB5E38A446}"/>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7">
              <a:extLst>
                <a:ext uri="{FF2B5EF4-FFF2-40B4-BE49-F238E27FC236}">
                  <a16:creationId xmlns:a16="http://schemas.microsoft.com/office/drawing/2014/main" id="{89BBF5D7-D60A-4CA2-AC75-90D3F27682D9}"/>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58">
              <a:extLst>
                <a:ext uri="{FF2B5EF4-FFF2-40B4-BE49-F238E27FC236}">
                  <a16:creationId xmlns:a16="http://schemas.microsoft.com/office/drawing/2014/main" id="{219B46FF-7259-4320-BDFB-DD486E1FFE2A}"/>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73">
              <a:extLst>
                <a:ext uri="{FF2B5EF4-FFF2-40B4-BE49-F238E27FC236}">
                  <a16:creationId xmlns:a16="http://schemas.microsoft.com/office/drawing/2014/main" id="{5C0A165B-FEEE-4341-B7CE-167A949E3C92}"/>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183">
              <a:extLst>
                <a:ext uri="{FF2B5EF4-FFF2-40B4-BE49-F238E27FC236}">
                  <a16:creationId xmlns:a16="http://schemas.microsoft.com/office/drawing/2014/main" id="{658588B4-7321-4D41-9AD9-61014663435B}"/>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7" name="Rectangle 200">
              <a:extLst>
                <a:ext uri="{FF2B5EF4-FFF2-40B4-BE49-F238E27FC236}">
                  <a16:creationId xmlns:a16="http://schemas.microsoft.com/office/drawing/2014/main" id="{73D39B41-A553-476A-8E6E-D9060820A50C}"/>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8" name="Group 67">
            <a:extLst>
              <a:ext uri="{FF2B5EF4-FFF2-40B4-BE49-F238E27FC236}">
                <a16:creationId xmlns:a16="http://schemas.microsoft.com/office/drawing/2014/main" id="{08E4BCCE-2C0D-4C8A-8F5D-A1BC5451331A}"/>
              </a:ext>
            </a:extLst>
          </p:cNvPr>
          <p:cNvGrpSpPr/>
          <p:nvPr userDrawn="1"/>
        </p:nvGrpSpPr>
        <p:grpSpPr>
          <a:xfrm>
            <a:off x="12302028" y="0"/>
            <a:ext cx="155539" cy="1509130"/>
            <a:chOff x="12302028" y="154594"/>
            <a:chExt cx="155539" cy="1509130"/>
          </a:xfrm>
        </p:grpSpPr>
        <p:sp>
          <p:nvSpPr>
            <p:cNvPr id="69" name="Rectangle 188">
              <a:extLst>
                <a:ext uri="{FF2B5EF4-FFF2-40B4-BE49-F238E27FC236}">
                  <a16:creationId xmlns:a16="http://schemas.microsoft.com/office/drawing/2014/main" id="{B2DA834D-AC4F-4537-B21E-F1C6760461B7}"/>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89">
              <a:extLst>
                <a:ext uri="{FF2B5EF4-FFF2-40B4-BE49-F238E27FC236}">
                  <a16:creationId xmlns:a16="http://schemas.microsoft.com/office/drawing/2014/main" id="{9ED487C1-2626-41A6-8002-962CDFC055EC}"/>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0">
              <a:extLst>
                <a:ext uri="{FF2B5EF4-FFF2-40B4-BE49-F238E27FC236}">
                  <a16:creationId xmlns:a16="http://schemas.microsoft.com/office/drawing/2014/main" id="{DDE7CD12-6EB1-4205-AF4F-1EF2905C7602}"/>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1">
              <a:extLst>
                <a:ext uri="{FF2B5EF4-FFF2-40B4-BE49-F238E27FC236}">
                  <a16:creationId xmlns:a16="http://schemas.microsoft.com/office/drawing/2014/main" id="{23E7B8B2-8D7D-4991-96AC-167CB22EDA79}"/>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192">
              <a:extLst>
                <a:ext uri="{FF2B5EF4-FFF2-40B4-BE49-F238E27FC236}">
                  <a16:creationId xmlns:a16="http://schemas.microsoft.com/office/drawing/2014/main" id="{35A8674E-A932-4B7D-9975-84125C40DD04}"/>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1">
              <a:extLst>
                <a:ext uri="{FF2B5EF4-FFF2-40B4-BE49-F238E27FC236}">
                  <a16:creationId xmlns:a16="http://schemas.microsoft.com/office/drawing/2014/main" id="{D28A0050-F0C1-4C8D-9456-D581E558E3F1}"/>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33">
              <a:extLst>
                <a:ext uri="{FF2B5EF4-FFF2-40B4-BE49-F238E27FC236}">
                  <a16:creationId xmlns:a16="http://schemas.microsoft.com/office/drawing/2014/main" id="{0CED7727-6121-4F6F-A3E7-491AAC0B153A}"/>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6" name="Rectangle 192">
              <a:extLst>
                <a:ext uri="{FF2B5EF4-FFF2-40B4-BE49-F238E27FC236}">
                  <a16:creationId xmlns:a16="http://schemas.microsoft.com/office/drawing/2014/main" id="{087C375C-EC2E-4563-A9D9-E1C32B4562E0}"/>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7" name="Group 76">
            <a:extLst>
              <a:ext uri="{FF2B5EF4-FFF2-40B4-BE49-F238E27FC236}">
                <a16:creationId xmlns:a16="http://schemas.microsoft.com/office/drawing/2014/main" id="{E9A5EC11-728A-454E-AF61-7116CE393A4D}"/>
              </a:ext>
            </a:extLst>
          </p:cNvPr>
          <p:cNvGrpSpPr/>
          <p:nvPr userDrawn="1"/>
        </p:nvGrpSpPr>
        <p:grpSpPr>
          <a:xfrm>
            <a:off x="12302028" y="3366188"/>
            <a:ext cx="155539" cy="3491812"/>
            <a:chOff x="12302028" y="3266863"/>
            <a:chExt cx="155539" cy="3491812"/>
          </a:xfrm>
        </p:grpSpPr>
        <p:sp>
          <p:nvSpPr>
            <p:cNvPr id="78" name="Rectangle 174">
              <a:extLst>
                <a:ext uri="{FF2B5EF4-FFF2-40B4-BE49-F238E27FC236}">
                  <a16:creationId xmlns:a16="http://schemas.microsoft.com/office/drawing/2014/main" id="{3B954959-187F-4E15-9652-797222BB1122}"/>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5">
              <a:extLst>
                <a:ext uri="{FF2B5EF4-FFF2-40B4-BE49-F238E27FC236}">
                  <a16:creationId xmlns:a16="http://schemas.microsoft.com/office/drawing/2014/main" id="{C78231BD-474C-4A45-A519-71904704F1C2}"/>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76">
              <a:extLst>
                <a:ext uri="{FF2B5EF4-FFF2-40B4-BE49-F238E27FC236}">
                  <a16:creationId xmlns:a16="http://schemas.microsoft.com/office/drawing/2014/main" id="{7C4F118D-53C3-496E-B2CA-67B772D88A27}"/>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89">
              <a:extLst>
                <a:ext uri="{FF2B5EF4-FFF2-40B4-BE49-F238E27FC236}">
                  <a16:creationId xmlns:a16="http://schemas.microsoft.com/office/drawing/2014/main" id="{939C3E87-323E-4E46-9951-C92A980B2315}"/>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0">
              <a:extLst>
                <a:ext uri="{FF2B5EF4-FFF2-40B4-BE49-F238E27FC236}">
                  <a16:creationId xmlns:a16="http://schemas.microsoft.com/office/drawing/2014/main" id="{864BCECC-5D78-43F0-87CE-95B53EA4C843}"/>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91">
              <a:extLst>
                <a:ext uri="{FF2B5EF4-FFF2-40B4-BE49-F238E27FC236}">
                  <a16:creationId xmlns:a16="http://schemas.microsoft.com/office/drawing/2014/main" id="{923937FC-D5F9-4261-9AC1-582A29444D33}"/>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83">
              <a:extLst>
                <a:ext uri="{FF2B5EF4-FFF2-40B4-BE49-F238E27FC236}">
                  <a16:creationId xmlns:a16="http://schemas.microsoft.com/office/drawing/2014/main" id="{AFA1A6CF-0170-4435-9E3E-B2B74B026A16}"/>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73">
              <a:extLst>
                <a:ext uri="{FF2B5EF4-FFF2-40B4-BE49-F238E27FC236}">
                  <a16:creationId xmlns:a16="http://schemas.microsoft.com/office/drawing/2014/main" id="{BF2DED29-3397-4A04-823D-46CF2270A341}"/>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6">
              <a:extLst>
                <a:ext uri="{FF2B5EF4-FFF2-40B4-BE49-F238E27FC236}">
                  <a16:creationId xmlns:a16="http://schemas.microsoft.com/office/drawing/2014/main" id="{49F94C93-6F36-42B9-97FD-29127C7EA080}"/>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7">
              <a:extLst>
                <a:ext uri="{FF2B5EF4-FFF2-40B4-BE49-F238E27FC236}">
                  <a16:creationId xmlns:a16="http://schemas.microsoft.com/office/drawing/2014/main" id="{9273803E-5A6C-47B6-BC54-853CD546D838}"/>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8">
              <a:extLst>
                <a:ext uri="{FF2B5EF4-FFF2-40B4-BE49-F238E27FC236}">
                  <a16:creationId xmlns:a16="http://schemas.microsoft.com/office/drawing/2014/main" id="{8C46147F-904E-47FD-BB77-CB13FDCFF4BB}"/>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6">
              <a:extLst>
                <a:ext uri="{FF2B5EF4-FFF2-40B4-BE49-F238E27FC236}">
                  <a16:creationId xmlns:a16="http://schemas.microsoft.com/office/drawing/2014/main" id="{ADAC97BE-2C8E-4CCC-BA5D-70660CA32BB1}"/>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7">
              <a:extLst>
                <a:ext uri="{FF2B5EF4-FFF2-40B4-BE49-F238E27FC236}">
                  <a16:creationId xmlns:a16="http://schemas.microsoft.com/office/drawing/2014/main" id="{F103F729-F859-41CA-AEA7-D533AFE17D7B}"/>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58">
              <a:extLst>
                <a:ext uri="{FF2B5EF4-FFF2-40B4-BE49-F238E27FC236}">
                  <a16:creationId xmlns:a16="http://schemas.microsoft.com/office/drawing/2014/main" id="{14867D17-C359-4533-B478-36A2E867CC99}"/>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4">
              <a:extLst>
                <a:ext uri="{FF2B5EF4-FFF2-40B4-BE49-F238E27FC236}">
                  <a16:creationId xmlns:a16="http://schemas.microsoft.com/office/drawing/2014/main" id="{E43A1F70-A0E9-4691-8E9E-CD556CE04213}"/>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5">
              <a:extLst>
                <a:ext uri="{FF2B5EF4-FFF2-40B4-BE49-F238E27FC236}">
                  <a16:creationId xmlns:a16="http://schemas.microsoft.com/office/drawing/2014/main" id="{9FCB2B1C-3237-401D-9412-46CF19102B16}"/>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6">
              <a:extLst>
                <a:ext uri="{FF2B5EF4-FFF2-40B4-BE49-F238E27FC236}">
                  <a16:creationId xmlns:a16="http://schemas.microsoft.com/office/drawing/2014/main" id="{AC986C69-C96D-43E0-8DD3-CAA7B24305AB}"/>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5" name="Rectangle 173">
              <a:extLst>
                <a:ext uri="{FF2B5EF4-FFF2-40B4-BE49-F238E27FC236}">
                  <a16:creationId xmlns:a16="http://schemas.microsoft.com/office/drawing/2014/main" id="{AF4215F6-4CFC-475F-9FEF-A6AFA8B8018D}"/>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6" name="TextBox 95">
            <a:extLst>
              <a:ext uri="{FF2B5EF4-FFF2-40B4-BE49-F238E27FC236}">
                <a16:creationId xmlns:a16="http://schemas.microsoft.com/office/drawing/2014/main" id="{CA50FF61-3D12-4D2E-9EC0-C4339CBE1CEC}"/>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a:solidFill>
                  <a:schemeClr val="bg1">
                    <a:lumMod val="65000"/>
                  </a:schemeClr>
                </a:solidFill>
              </a:rPr>
              <a:t>PRIMARY COLORS</a:t>
            </a:r>
          </a:p>
        </p:txBody>
      </p:sp>
      <p:sp>
        <p:nvSpPr>
          <p:cNvPr id="97" name="TextBox 96">
            <a:extLst>
              <a:ext uri="{FF2B5EF4-FFF2-40B4-BE49-F238E27FC236}">
                <a16:creationId xmlns:a16="http://schemas.microsoft.com/office/drawing/2014/main" id="{6B981A2C-1E63-451C-8097-9ADBF611A571}"/>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a:solidFill>
                  <a:schemeClr val="bg1">
                    <a:lumMod val="65000"/>
                  </a:schemeClr>
                </a:solidFill>
              </a:rPr>
              <a:t>SECONDARY COLORS</a:t>
            </a:r>
          </a:p>
        </p:txBody>
      </p:sp>
      <p:sp>
        <p:nvSpPr>
          <p:cNvPr id="98" name="TextBox 97">
            <a:extLst>
              <a:ext uri="{FF2B5EF4-FFF2-40B4-BE49-F238E27FC236}">
                <a16:creationId xmlns:a16="http://schemas.microsoft.com/office/drawing/2014/main" id="{F3594C6D-606A-4E37-B7DC-5B38383456DF}"/>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a:solidFill>
                  <a:schemeClr val="bg1">
                    <a:lumMod val="65000"/>
                  </a:schemeClr>
                </a:solidFill>
              </a:rPr>
              <a:t>CHARTS AND INFOGRAPHIC COLORS</a:t>
            </a:r>
          </a:p>
        </p:txBody>
      </p:sp>
      <p:pic>
        <p:nvPicPr>
          <p:cNvPr id="46" name="Graphic 45">
            <a:extLst>
              <a:ext uri="{FF2B5EF4-FFF2-40B4-BE49-F238E27FC236}">
                <a16:creationId xmlns:a16="http://schemas.microsoft.com/office/drawing/2014/main" id="{007BC185-FB8B-4E9A-BF3E-3D8A1F9BCF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255624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 Gradient image">
    <p:bg>
      <p:bgPr>
        <a:solidFill>
          <a:schemeClr val="l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33539" cy="3599100"/>
          </a:xfrm>
        </p:spPr>
        <p:txBody>
          <a:bodyPr tIns="0" bIns="0" anchor="b"/>
          <a:lstStyle>
            <a:lvl1pPr algn="l">
              <a:lnSpc>
                <a:spcPct val="100000"/>
              </a:lnSpc>
              <a:defRPr sz="3200">
                <a:solidFill>
                  <a:schemeClr val="bg1"/>
                </a:solidFill>
              </a:defRPr>
            </a:lvl1pPr>
          </a:lstStyle>
          <a:p>
            <a:r>
              <a:rPr lang="en-US" noProof="0"/>
              <a:t>Click to edit Master title style</a:t>
            </a:r>
            <a:endParaRPr lang="en-GB" noProof="0"/>
          </a:p>
        </p:txBody>
      </p:sp>
      <p:sp>
        <p:nvSpPr>
          <p:cNvPr id="7" name="imageSlide" hidden="1">
            <a:extLst>
              <a:ext uri="{FF2B5EF4-FFF2-40B4-BE49-F238E27FC236}">
                <a16:creationId xmlns:a16="http://schemas.microsoft.com/office/drawing/2014/main" id="{395EBC25-55CA-4825-B93A-56D13CD93BBC}"/>
              </a:ext>
            </a:extLst>
          </p:cNvPr>
          <p:cNvSpPr/>
          <p:nvPr userDrawn="1"/>
        </p:nvSpPr>
        <p:spPr>
          <a:xfrm>
            <a:off x="995680" y="180796"/>
            <a:ext cx="782320" cy="428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Undertittel 2">
            <a:extLst>
              <a:ext uri="{FF2B5EF4-FFF2-40B4-BE49-F238E27FC236}">
                <a16:creationId xmlns:a16="http://schemas.microsoft.com/office/drawing/2014/main" id="{0135F0DB-93CC-4FD9-B1ED-12AB912C2266}"/>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a:p>
        </p:txBody>
      </p:sp>
      <p:grpSp>
        <p:nvGrpSpPr>
          <p:cNvPr id="33" name="Group 32">
            <a:extLst>
              <a:ext uri="{FF2B5EF4-FFF2-40B4-BE49-F238E27FC236}">
                <a16:creationId xmlns:a16="http://schemas.microsoft.com/office/drawing/2014/main" id="{F0D2275F-39F4-4B95-AF22-12D54B73907D}"/>
              </a:ext>
            </a:extLst>
          </p:cNvPr>
          <p:cNvGrpSpPr/>
          <p:nvPr userDrawn="1"/>
        </p:nvGrpSpPr>
        <p:grpSpPr>
          <a:xfrm>
            <a:off x="12302028" y="1854300"/>
            <a:ext cx="155539" cy="1166719"/>
            <a:chOff x="12302028" y="1799637"/>
            <a:chExt cx="155539" cy="1166719"/>
          </a:xfrm>
        </p:grpSpPr>
        <p:sp>
          <p:nvSpPr>
            <p:cNvPr id="34" name="Rectangle 156">
              <a:extLst>
                <a:ext uri="{FF2B5EF4-FFF2-40B4-BE49-F238E27FC236}">
                  <a16:creationId xmlns:a16="http://schemas.microsoft.com/office/drawing/2014/main" id="{3AEAEB93-9BA7-4C78-B31B-0A216B8CC599}"/>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7">
              <a:extLst>
                <a:ext uri="{FF2B5EF4-FFF2-40B4-BE49-F238E27FC236}">
                  <a16:creationId xmlns:a16="http://schemas.microsoft.com/office/drawing/2014/main" id="{5468231A-FEEA-4FBC-98B1-72A4C27B2B06}"/>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58">
              <a:extLst>
                <a:ext uri="{FF2B5EF4-FFF2-40B4-BE49-F238E27FC236}">
                  <a16:creationId xmlns:a16="http://schemas.microsoft.com/office/drawing/2014/main" id="{22DEB97E-446A-4A6D-8E2D-29A5981F3682}"/>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73">
              <a:extLst>
                <a:ext uri="{FF2B5EF4-FFF2-40B4-BE49-F238E27FC236}">
                  <a16:creationId xmlns:a16="http://schemas.microsoft.com/office/drawing/2014/main" id="{C0EAC5AC-E7A1-47E1-AAAD-CF4423ED0629}"/>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183">
              <a:extLst>
                <a:ext uri="{FF2B5EF4-FFF2-40B4-BE49-F238E27FC236}">
                  <a16:creationId xmlns:a16="http://schemas.microsoft.com/office/drawing/2014/main" id="{E4F4A830-CC33-41F5-B3E3-60B92943F55A}"/>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7" name="Rectangle 200">
              <a:extLst>
                <a:ext uri="{FF2B5EF4-FFF2-40B4-BE49-F238E27FC236}">
                  <a16:creationId xmlns:a16="http://schemas.microsoft.com/office/drawing/2014/main" id="{C03FED14-652A-4128-8477-3EE12EAC6D0A}"/>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8" name="Group 67">
            <a:extLst>
              <a:ext uri="{FF2B5EF4-FFF2-40B4-BE49-F238E27FC236}">
                <a16:creationId xmlns:a16="http://schemas.microsoft.com/office/drawing/2014/main" id="{A5C317EB-28D5-460C-9A8B-75971CBBEA82}"/>
              </a:ext>
            </a:extLst>
          </p:cNvPr>
          <p:cNvGrpSpPr/>
          <p:nvPr userDrawn="1"/>
        </p:nvGrpSpPr>
        <p:grpSpPr>
          <a:xfrm>
            <a:off x="12302028" y="0"/>
            <a:ext cx="155539" cy="1509130"/>
            <a:chOff x="12302028" y="154594"/>
            <a:chExt cx="155539" cy="1509130"/>
          </a:xfrm>
        </p:grpSpPr>
        <p:sp>
          <p:nvSpPr>
            <p:cNvPr id="69" name="Rectangle 188">
              <a:extLst>
                <a:ext uri="{FF2B5EF4-FFF2-40B4-BE49-F238E27FC236}">
                  <a16:creationId xmlns:a16="http://schemas.microsoft.com/office/drawing/2014/main" id="{46D1E0EC-0DAC-48D3-957E-5BCB80B67BF2}"/>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89">
              <a:extLst>
                <a:ext uri="{FF2B5EF4-FFF2-40B4-BE49-F238E27FC236}">
                  <a16:creationId xmlns:a16="http://schemas.microsoft.com/office/drawing/2014/main" id="{A435266A-039F-43C2-A101-364BFDEA1F61}"/>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0">
              <a:extLst>
                <a:ext uri="{FF2B5EF4-FFF2-40B4-BE49-F238E27FC236}">
                  <a16:creationId xmlns:a16="http://schemas.microsoft.com/office/drawing/2014/main" id="{54005618-7750-4E8A-B06E-8334394EC1A8}"/>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1">
              <a:extLst>
                <a:ext uri="{FF2B5EF4-FFF2-40B4-BE49-F238E27FC236}">
                  <a16:creationId xmlns:a16="http://schemas.microsoft.com/office/drawing/2014/main" id="{E290F7FC-9DA2-4115-8116-14757B898344}"/>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192">
              <a:extLst>
                <a:ext uri="{FF2B5EF4-FFF2-40B4-BE49-F238E27FC236}">
                  <a16:creationId xmlns:a16="http://schemas.microsoft.com/office/drawing/2014/main" id="{B83DC1A6-8254-46C7-A859-A1B85066ED61}"/>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1">
              <a:extLst>
                <a:ext uri="{FF2B5EF4-FFF2-40B4-BE49-F238E27FC236}">
                  <a16:creationId xmlns:a16="http://schemas.microsoft.com/office/drawing/2014/main" id="{95E22D5E-28B8-4FE2-9A4F-EF34A1781EEE}"/>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33">
              <a:extLst>
                <a:ext uri="{FF2B5EF4-FFF2-40B4-BE49-F238E27FC236}">
                  <a16:creationId xmlns:a16="http://schemas.microsoft.com/office/drawing/2014/main" id="{8700D072-0287-48FF-9960-DB5C2458B891}"/>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6" name="Rectangle 192">
              <a:extLst>
                <a:ext uri="{FF2B5EF4-FFF2-40B4-BE49-F238E27FC236}">
                  <a16:creationId xmlns:a16="http://schemas.microsoft.com/office/drawing/2014/main" id="{6FF318F5-9EFD-4BFF-BAB2-535E979623F1}"/>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7" name="Group 76">
            <a:extLst>
              <a:ext uri="{FF2B5EF4-FFF2-40B4-BE49-F238E27FC236}">
                <a16:creationId xmlns:a16="http://schemas.microsoft.com/office/drawing/2014/main" id="{F69A18D2-381C-47AC-9302-935A8493FB34}"/>
              </a:ext>
            </a:extLst>
          </p:cNvPr>
          <p:cNvGrpSpPr/>
          <p:nvPr userDrawn="1"/>
        </p:nvGrpSpPr>
        <p:grpSpPr>
          <a:xfrm>
            <a:off x="12302028" y="3366188"/>
            <a:ext cx="155539" cy="3491812"/>
            <a:chOff x="12302028" y="3266863"/>
            <a:chExt cx="155539" cy="3491812"/>
          </a:xfrm>
        </p:grpSpPr>
        <p:sp>
          <p:nvSpPr>
            <p:cNvPr id="78" name="Rectangle 174">
              <a:extLst>
                <a:ext uri="{FF2B5EF4-FFF2-40B4-BE49-F238E27FC236}">
                  <a16:creationId xmlns:a16="http://schemas.microsoft.com/office/drawing/2014/main" id="{5439B470-D138-48DB-A7A1-5B9AF2FCCD8F}"/>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5">
              <a:extLst>
                <a:ext uri="{FF2B5EF4-FFF2-40B4-BE49-F238E27FC236}">
                  <a16:creationId xmlns:a16="http://schemas.microsoft.com/office/drawing/2014/main" id="{49384A2D-319E-49E1-85D5-8016AB868B67}"/>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76">
              <a:extLst>
                <a:ext uri="{FF2B5EF4-FFF2-40B4-BE49-F238E27FC236}">
                  <a16:creationId xmlns:a16="http://schemas.microsoft.com/office/drawing/2014/main" id="{B9436A55-FEBE-4AE4-AF74-5BC0AF9FF4A7}"/>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89">
              <a:extLst>
                <a:ext uri="{FF2B5EF4-FFF2-40B4-BE49-F238E27FC236}">
                  <a16:creationId xmlns:a16="http://schemas.microsoft.com/office/drawing/2014/main" id="{1CB06F2D-9C90-443F-B708-060604CBABF4}"/>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0">
              <a:extLst>
                <a:ext uri="{FF2B5EF4-FFF2-40B4-BE49-F238E27FC236}">
                  <a16:creationId xmlns:a16="http://schemas.microsoft.com/office/drawing/2014/main" id="{72649AD1-5C60-4146-9735-169714924BC4}"/>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91">
              <a:extLst>
                <a:ext uri="{FF2B5EF4-FFF2-40B4-BE49-F238E27FC236}">
                  <a16:creationId xmlns:a16="http://schemas.microsoft.com/office/drawing/2014/main" id="{CACF09E4-0BC4-4FC8-9EC8-D3D2492F871B}"/>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83">
              <a:extLst>
                <a:ext uri="{FF2B5EF4-FFF2-40B4-BE49-F238E27FC236}">
                  <a16:creationId xmlns:a16="http://schemas.microsoft.com/office/drawing/2014/main" id="{78D8F61B-EF94-493F-9422-2F321CA5FB70}"/>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73">
              <a:extLst>
                <a:ext uri="{FF2B5EF4-FFF2-40B4-BE49-F238E27FC236}">
                  <a16:creationId xmlns:a16="http://schemas.microsoft.com/office/drawing/2014/main" id="{6E43B82A-5783-4F0E-8A4D-BD9235A08770}"/>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6">
              <a:extLst>
                <a:ext uri="{FF2B5EF4-FFF2-40B4-BE49-F238E27FC236}">
                  <a16:creationId xmlns:a16="http://schemas.microsoft.com/office/drawing/2014/main" id="{EF64B3E1-E592-48E3-B550-E116C255B677}"/>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7">
              <a:extLst>
                <a:ext uri="{FF2B5EF4-FFF2-40B4-BE49-F238E27FC236}">
                  <a16:creationId xmlns:a16="http://schemas.microsoft.com/office/drawing/2014/main" id="{EC7B85B5-658D-41F5-8C92-D6E8B5ADBAB3}"/>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8">
              <a:extLst>
                <a:ext uri="{FF2B5EF4-FFF2-40B4-BE49-F238E27FC236}">
                  <a16:creationId xmlns:a16="http://schemas.microsoft.com/office/drawing/2014/main" id="{53C279DB-43DC-4E15-BB7E-C8D50D714BBE}"/>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6">
              <a:extLst>
                <a:ext uri="{FF2B5EF4-FFF2-40B4-BE49-F238E27FC236}">
                  <a16:creationId xmlns:a16="http://schemas.microsoft.com/office/drawing/2014/main" id="{BA1D59D4-01D2-48DA-ACB3-9D2A3290F9A6}"/>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7">
              <a:extLst>
                <a:ext uri="{FF2B5EF4-FFF2-40B4-BE49-F238E27FC236}">
                  <a16:creationId xmlns:a16="http://schemas.microsoft.com/office/drawing/2014/main" id="{2ED7606B-110A-446D-B310-04017431CF1C}"/>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58">
              <a:extLst>
                <a:ext uri="{FF2B5EF4-FFF2-40B4-BE49-F238E27FC236}">
                  <a16:creationId xmlns:a16="http://schemas.microsoft.com/office/drawing/2014/main" id="{02A26796-9AE4-43FD-BAD2-E27902840B4C}"/>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4">
              <a:extLst>
                <a:ext uri="{FF2B5EF4-FFF2-40B4-BE49-F238E27FC236}">
                  <a16:creationId xmlns:a16="http://schemas.microsoft.com/office/drawing/2014/main" id="{F3DA9088-66D8-43DE-A086-653D55C3B7E8}"/>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5">
              <a:extLst>
                <a:ext uri="{FF2B5EF4-FFF2-40B4-BE49-F238E27FC236}">
                  <a16:creationId xmlns:a16="http://schemas.microsoft.com/office/drawing/2014/main" id="{7040F7E1-F826-4CBD-8989-312D18A7BBFC}"/>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6">
              <a:extLst>
                <a:ext uri="{FF2B5EF4-FFF2-40B4-BE49-F238E27FC236}">
                  <a16:creationId xmlns:a16="http://schemas.microsoft.com/office/drawing/2014/main" id="{DCB978DF-2906-435F-8D35-AAFA32B763EB}"/>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5" name="Rectangle 173">
              <a:extLst>
                <a:ext uri="{FF2B5EF4-FFF2-40B4-BE49-F238E27FC236}">
                  <a16:creationId xmlns:a16="http://schemas.microsoft.com/office/drawing/2014/main" id="{682DCD6B-CD04-4B96-89B6-E5A0D24ACAC1}"/>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6" name="TextBox 95">
            <a:extLst>
              <a:ext uri="{FF2B5EF4-FFF2-40B4-BE49-F238E27FC236}">
                <a16:creationId xmlns:a16="http://schemas.microsoft.com/office/drawing/2014/main" id="{1F0C1741-71CC-4785-86CB-CD991DBAFA60}"/>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a:solidFill>
                  <a:schemeClr val="bg1">
                    <a:lumMod val="65000"/>
                  </a:schemeClr>
                </a:solidFill>
              </a:rPr>
              <a:t>PRIMARY COLORS</a:t>
            </a:r>
          </a:p>
        </p:txBody>
      </p:sp>
      <p:sp>
        <p:nvSpPr>
          <p:cNvPr id="97" name="TextBox 96">
            <a:extLst>
              <a:ext uri="{FF2B5EF4-FFF2-40B4-BE49-F238E27FC236}">
                <a16:creationId xmlns:a16="http://schemas.microsoft.com/office/drawing/2014/main" id="{56C2BB98-66B1-403D-9CE4-194D54C102C2}"/>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a:solidFill>
                  <a:schemeClr val="bg1">
                    <a:lumMod val="65000"/>
                  </a:schemeClr>
                </a:solidFill>
              </a:rPr>
              <a:t>SECONDARY COLORS</a:t>
            </a:r>
          </a:p>
        </p:txBody>
      </p:sp>
      <p:sp>
        <p:nvSpPr>
          <p:cNvPr id="98" name="TextBox 97">
            <a:extLst>
              <a:ext uri="{FF2B5EF4-FFF2-40B4-BE49-F238E27FC236}">
                <a16:creationId xmlns:a16="http://schemas.microsoft.com/office/drawing/2014/main" id="{6EAD78AB-C9C4-4599-A4A6-D7B998000672}"/>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a:solidFill>
                  <a:schemeClr val="bg1">
                    <a:lumMod val="65000"/>
                  </a:schemeClr>
                </a:solidFill>
              </a:rPr>
              <a:t>CHARTS AND INFOGRAPHIC COLORS</a:t>
            </a:r>
          </a:p>
        </p:txBody>
      </p:sp>
      <p:pic>
        <p:nvPicPr>
          <p:cNvPr id="46" name="Graphic 45">
            <a:extLst>
              <a:ext uri="{FF2B5EF4-FFF2-40B4-BE49-F238E27FC236}">
                <a16:creationId xmlns:a16="http://schemas.microsoft.com/office/drawing/2014/main" id="{A88E7F6F-F081-4C9B-9899-41F1BCDD07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14132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58EDB7-2099-41D3-A175-DAC6E212AAF8}"/>
              </a:ext>
            </a:extLst>
          </p:cNvPr>
          <p:cNvSpPr>
            <a:spLocks noGrp="1"/>
          </p:cNvSpPr>
          <p:nvPr>
            <p:ph type="title"/>
          </p:nvPr>
        </p:nvSpPr>
        <p:spPr>
          <a:xfrm>
            <a:off x="695325" y="800100"/>
            <a:ext cx="10801350" cy="1152525"/>
          </a:xfrm>
          <a:prstGeom prst="rect">
            <a:avLst/>
          </a:prstGeom>
        </p:spPr>
        <p:txBody>
          <a:bodyPr vert="horz" lIns="0" tIns="216000" rIns="0" bIns="72000" rtlCol="0" anchor="t">
            <a:noAutofit/>
          </a:bodyPr>
          <a:lstStyle/>
          <a:p>
            <a:r>
              <a:rPr lang="en-US" noProof="0"/>
              <a:t>Click to edit Master title style</a:t>
            </a:r>
            <a:endParaRPr lang="en-GB" noProof="0"/>
          </a:p>
        </p:txBody>
      </p:sp>
      <p:sp>
        <p:nvSpPr>
          <p:cNvPr id="3" name="Text Placeholder 2">
            <a:extLst>
              <a:ext uri="{FF2B5EF4-FFF2-40B4-BE49-F238E27FC236}">
                <a16:creationId xmlns:a16="http://schemas.microsoft.com/office/drawing/2014/main" id="{75D17EAE-7603-437B-BEF7-B208D7061457}"/>
              </a:ext>
            </a:extLst>
          </p:cNvPr>
          <p:cNvSpPr>
            <a:spLocks noGrp="1"/>
          </p:cNvSpPr>
          <p:nvPr>
            <p:ph type="body" idx="1"/>
          </p:nvPr>
        </p:nvSpPr>
        <p:spPr>
          <a:xfrm>
            <a:off x="695325" y="2024063"/>
            <a:ext cx="10801350" cy="421681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Slide Number Placeholder 5">
            <a:extLst>
              <a:ext uri="{FF2B5EF4-FFF2-40B4-BE49-F238E27FC236}">
                <a16:creationId xmlns:a16="http://schemas.microsoft.com/office/drawing/2014/main" id="{DEF3BA3A-53B3-4BA4-830A-4527AF9F325A}"/>
              </a:ext>
            </a:extLst>
          </p:cNvPr>
          <p:cNvSpPr>
            <a:spLocks noGrp="1"/>
          </p:cNvSpPr>
          <p:nvPr>
            <p:ph type="sldNum" sz="quarter" idx="4"/>
          </p:nvPr>
        </p:nvSpPr>
        <p:spPr>
          <a:xfrm>
            <a:off x="695324" y="6596187"/>
            <a:ext cx="245260" cy="217625"/>
          </a:xfrm>
          <a:prstGeom prst="rect">
            <a:avLst/>
          </a:prstGeom>
        </p:spPr>
        <p:txBody>
          <a:bodyPr vert="horz" wrap="none" lIns="0" tIns="46800" rIns="0" bIns="46800" rtlCol="0" anchor="ctr">
            <a:spAutoFit/>
          </a:bodyPr>
          <a:lstStyle>
            <a:lvl1pPr algn="l">
              <a:defRPr sz="800">
                <a:solidFill>
                  <a:srgbClr val="7C8F98"/>
                </a:solidFill>
                <a:latin typeface="+mn-lt"/>
              </a:defRPr>
            </a:lvl1pPr>
          </a:lstStyle>
          <a:p>
            <a:fld id="{5D1E5300-FC0F-4317-A193-EF6CE9E6F7B5}" type="slidenum">
              <a:rPr lang="en-GB" smtClean="0"/>
              <a:pPr/>
              <a:t>‹#›</a:t>
            </a:fld>
            <a:r>
              <a:rPr lang="en-GB"/>
              <a:t>  |  </a:t>
            </a:r>
            <a:endParaRPr lang="en-GB" noProof="0"/>
          </a:p>
        </p:txBody>
      </p:sp>
      <p:sp>
        <p:nvSpPr>
          <p:cNvPr id="36" name="Classification">
            <a:extLst>
              <a:ext uri="{FF2B5EF4-FFF2-40B4-BE49-F238E27FC236}">
                <a16:creationId xmlns:a16="http://schemas.microsoft.com/office/drawing/2014/main" id="{CCE8DDFB-884A-4040-A8EB-D8221E682614}"/>
              </a:ext>
            </a:extLst>
          </p:cNvPr>
          <p:cNvSpPr txBox="1"/>
          <p:nvPr userDrawn="1"/>
        </p:nvSpPr>
        <p:spPr>
          <a:xfrm>
            <a:off x="9756774" y="6597278"/>
            <a:ext cx="1739900" cy="215444"/>
          </a:xfrm>
          <a:prstGeom prst="rect">
            <a:avLst/>
          </a:prstGeom>
        </p:spPr>
        <p:txBody>
          <a:bodyPr vert="horz" lIns="0" tIns="45720" rIns="0" bIns="45720" rtlCol="0" anchor="ctr">
            <a:spAutoFit/>
          </a:bodyPr>
          <a:lstStyle>
            <a:defPPr>
              <a:defRPr lang="en-US"/>
            </a:defPPr>
            <a:lvl1pPr algn="r">
              <a:defRPr sz="800">
                <a:solidFill>
                  <a:srgbClr val="7C8F98"/>
                </a:solidFill>
                <a:latin typeface="Verdana" panose="00000500000000000000" pitchFamily="50" charset="0"/>
              </a:defRPr>
            </a:lvl1pPr>
          </a:lstStyle>
          <a:p>
            <a:pPr lvl="0"/>
            <a:r>
              <a:rPr lang="en-GB" noProof="0">
                <a:latin typeface="+mn-lt"/>
              </a:rPr>
              <a:t>Open</a:t>
            </a:r>
          </a:p>
        </p:txBody>
      </p:sp>
      <p:sp>
        <p:nvSpPr>
          <p:cNvPr id="37" name="DateBox">
            <a:extLst>
              <a:ext uri="{FF2B5EF4-FFF2-40B4-BE49-F238E27FC236}">
                <a16:creationId xmlns:a16="http://schemas.microsoft.com/office/drawing/2014/main" id="{66CDF6A4-3F2C-4A0A-88CC-5D8A55FE1230}"/>
              </a:ext>
            </a:extLst>
          </p:cNvPr>
          <p:cNvSpPr txBox="1"/>
          <p:nvPr userDrawn="1"/>
        </p:nvSpPr>
        <p:spPr>
          <a:xfrm>
            <a:off x="9756774" y="6597278"/>
            <a:ext cx="1739900" cy="215444"/>
          </a:xfrm>
          <a:prstGeom prst="rect">
            <a:avLst/>
          </a:prstGeom>
        </p:spPr>
        <p:txBody>
          <a:bodyPr vert="horz" lIns="0" tIns="45720" rIns="0" bIns="45720" rtlCol="0" anchor="ctr">
            <a:spAutoFit/>
          </a:bodyPr>
          <a:lstStyle>
            <a:defPPr>
              <a:defRPr lang="en-US"/>
            </a:defPPr>
            <a:lvl1pPr algn="r">
              <a:defRPr sz="800">
                <a:solidFill>
                  <a:srgbClr val="7C8F98"/>
                </a:solidFill>
                <a:latin typeface="Verdana" panose="00000500000000000000" pitchFamily="50" charset="0"/>
              </a:defRPr>
            </a:lvl1pPr>
          </a:lstStyle>
          <a:p>
            <a:pPr lvl="0"/>
            <a:endParaRPr lang="en-GB" noProof="0">
              <a:latin typeface="+mn-lt"/>
            </a:endParaRPr>
          </a:p>
        </p:txBody>
      </p:sp>
      <p:sp>
        <p:nvSpPr>
          <p:cNvPr id="4" name="isEquinor" hidden="1">
            <a:extLst>
              <a:ext uri="{FF2B5EF4-FFF2-40B4-BE49-F238E27FC236}">
                <a16:creationId xmlns:a16="http://schemas.microsoft.com/office/drawing/2014/main" id="{5118DC7A-7735-4C04-9A17-53916530E1F8}"/>
              </a:ext>
            </a:extLst>
          </p:cNvPr>
          <p:cNvSpPr/>
          <p:nvPr userDrawn="1"/>
        </p:nvSpPr>
        <p:spPr>
          <a:xfrm>
            <a:off x="349624" y="242047"/>
            <a:ext cx="2050676" cy="20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a:extLst>
              <a:ext uri="{FF2B5EF4-FFF2-40B4-BE49-F238E27FC236}">
                <a16:creationId xmlns:a16="http://schemas.microsoft.com/office/drawing/2014/main" id="{827A7A49-8001-473E-BA76-CA0689EBB3F5}"/>
              </a:ext>
            </a:extLst>
          </p:cNvPr>
          <p:cNvGrpSpPr/>
          <p:nvPr userDrawn="1"/>
        </p:nvGrpSpPr>
        <p:grpSpPr>
          <a:xfrm>
            <a:off x="12302028" y="1854300"/>
            <a:ext cx="155539" cy="1166719"/>
            <a:chOff x="12302028" y="1799637"/>
            <a:chExt cx="155539" cy="1166719"/>
          </a:xfrm>
        </p:grpSpPr>
        <p:sp>
          <p:nvSpPr>
            <p:cNvPr id="62" name="Rectangle 156">
              <a:extLst>
                <a:ext uri="{FF2B5EF4-FFF2-40B4-BE49-F238E27FC236}">
                  <a16:creationId xmlns:a16="http://schemas.microsoft.com/office/drawing/2014/main" id="{E78D48BD-44EA-4289-93C7-C7B14E868E48}"/>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7">
              <a:extLst>
                <a:ext uri="{FF2B5EF4-FFF2-40B4-BE49-F238E27FC236}">
                  <a16:creationId xmlns:a16="http://schemas.microsoft.com/office/drawing/2014/main" id="{9FD138CF-0728-41FF-A8D3-5D174C4B4FE7}"/>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58">
              <a:extLst>
                <a:ext uri="{FF2B5EF4-FFF2-40B4-BE49-F238E27FC236}">
                  <a16:creationId xmlns:a16="http://schemas.microsoft.com/office/drawing/2014/main" id="{432A8AF6-546D-402E-9D49-1A29A70980EE}"/>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7" name="Rectangle 173">
              <a:extLst>
                <a:ext uri="{FF2B5EF4-FFF2-40B4-BE49-F238E27FC236}">
                  <a16:creationId xmlns:a16="http://schemas.microsoft.com/office/drawing/2014/main" id="{27D23A9D-221E-49B5-9E9D-ADA513CB248C}"/>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2" name="Rectangle 183">
              <a:extLst>
                <a:ext uri="{FF2B5EF4-FFF2-40B4-BE49-F238E27FC236}">
                  <a16:creationId xmlns:a16="http://schemas.microsoft.com/office/drawing/2014/main" id="{2378C9B4-D68F-4146-9079-BEFB434290E2}"/>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4" name="Rectangle 200">
              <a:extLst>
                <a:ext uri="{FF2B5EF4-FFF2-40B4-BE49-F238E27FC236}">
                  <a16:creationId xmlns:a16="http://schemas.microsoft.com/office/drawing/2014/main" id="{F03760DB-EA47-434A-B466-05565A32C6FF}"/>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 name="Group 6">
            <a:extLst>
              <a:ext uri="{FF2B5EF4-FFF2-40B4-BE49-F238E27FC236}">
                <a16:creationId xmlns:a16="http://schemas.microsoft.com/office/drawing/2014/main" id="{37DAF0D0-ACD8-40B8-B3A5-D21A7F835F43}"/>
              </a:ext>
            </a:extLst>
          </p:cNvPr>
          <p:cNvGrpSpPr/>
          <p:nvPr userDrawn="1"/>
        </p:nvGrpSpPr>
        <p:grpSpPr>
          <a:xfrm>
            <a:off x="12302028" y="0"/>
            <a:ext cx="155539" cy="1509130"/>
            <a:chOff x="12302028" y="154594"/>
            <a:chExt cx="155539" cy="1509130"/>
          </a:xfrm>
        </p:grpSpPr>
        <p:sp>
          <p:nvSpPr>
            <p:cNvPr id="47" name="Rectangle 188">
              <a:extLst>
                <a:ext uri="{FF2B5EF4-FFF2-40B4-BE49-F238E27FC236}">
                  <a16:creationId xmlns:a16="http://schemas.microsoft.com/office/drawing/2014/main" id="{5B3F9E9D-ACF6-4A22-870C-0C30F607A9CC}"/>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8" name="Rectangle 189">
              <a:extLst>
                <a:ext uri="{FF2B5EF4-FFF2-40B4-BE49-F238E27FC236}">
                  <a16:creationId xmlns:a16="http://schemas.microsoft.com/office/drawing/2014/main" id="{7116CF94-F70B-4919-A841-5787D3F6F9DA}"/>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9" name="Rectangle 190">
              <a:extLst>
                <a:ext uri="{FF2B5EF4-FFF2-40B4-BE49-F238E27FC236}">
                  <a16:creationId xmlns:a16="http://schemas.microsoft.com/office/drawing/2014/main" id="{F2F18B1B-9427-4683-834D-98C65E17B924}"/>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0" name="Rectangle 191">
              <a:extLst>
                <a:ext uri="{FF2B5EF4-FFF2-40B4-BE49-F238E27FC236}">
                  <a16:creationId xmlns:a16="http://schemas.microsoft.com/office/drawing/2014/main" id="{C1277067-EB6D-432E-9A7B-5627702A924A}"/>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1" name="Rectangle 192">
              <a:extLst>
                <a:ext uri="{FF2B5EF4-FFF2-40B4-BE49-F238E27FC236}">
                  <a16:creationId xmlns:a16="http://schemas.microsoft.com/office/drawing/2014/main" id="{717C5AF8-86FC-49E3-9772-DB9A675C23F8}"/>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5" name="Rectangle 31">
              <a:extLst>
                <a:ext uri="{FF2B5EF4-FFF2-40B4-BE49-F238E27FC236}">
                  <a16:creationId xmlns:a16="http://schemas.microsoft.com/office/drawing/2014/main" id="{171DA608-F0B0-42E0-AB80-B95EBBF909C6}"/>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6" name="Rectangle 33">
              <a:extLst>
                <a:ext uri="{FF2B5EF4-FFF2-40B4-BE49-F238E27FC236}">
                  <a16:creationId xmlns:a16="http://schemas.microsoft.com/office/drawing/2014/main" id="{DF77855B-084A-4ED0-9ECF-44C4A56916F6}"/>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2">
              <a:extLst>
                <a:ext uri="{FF2B5EF4-FFF2-40B4-BE49-F238E27FC236}">
                  <a16:creationId xmlns:a16="http://schemas.microsoft.com/office/drawing/2014/main" id="{1115EA0D-81DB-4110-A5E4-04A769148080}"/>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 name="Group 5">
            <a:extLst>
              <a:ext uri="{FF2B5EF4-FFF2-40B4-BE49-F238E27FC236}">
                <a16:creationId xmlns:a16="http://schemas.microsoft.com/office/drawing/2014/main" id="{4182B176-C014-4DDE-BA89-F435D837208D}"/>
              </a:ext>
            </a:extLst>
          </p:cNvPr>
          <p:cNvGrpSpPr/>
          <p:nvPr userDrawn="1"/>
        </p:nvGrpSpPr>
        <p:grpSpPr>
          <a:xfrm>
            <a:off x="12302028" y="3366188"/>
            <a:ext cx="155539" cy="3491812"/>
            <a:chOff x="12302028" y="3266863"/>
            <a:chExt cx="155539" cy="3491812"/>
          </a:xfrm>
        </p:grpSpPr>
        <p:sp>
          <p:nvSpPr>
            <p:cNvPr id="58" name="Rectangle 174">
              <a:extLst>
                <a:ext uri="{FF2B5EF4-FFF2-40B4-BE49-F238E27FC236}">
                  <a16:creationId xmlns:a16="http://schemas.microsoft.com/office/drawing/2014/main" id="{02A3DA5E-BF8B-4327-88ED-C198DDF73098}"/>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9" name="Rectangle 175">
              <a:extLst>
                <a:ext uri="{FF2B5EF4-FFF2-40B4-BE49-F238E27FC236}">
                  <a16:creationId xmlns:a16="http://schemas.microsoft.com/office/drawing/2014/main" id="{E70035CD-B6EE-4D95-947D-40D429667611}"/>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0" name="Rectangle 176">
              <a:extLst>
                <a:ext uri="{FF2B5EF4-FFF2-40B4-BE49-F238E27FC236}">
                  <a16:creationId xmlns:a16="http://schemas.microsoft.com/office/drawing/2014/main" id="{1B83D00E-7DAF-4134-AC2B-C9F555D8DB9F}"/>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9">
              <a:extLst>
                <a:ext uri="{FF2B5EF4-FFF2-40B4-BE49-F238E27FC236}">
                  <a16:creationId xmlns:a16="http://schemas.microsoft.com/office/drawing/2014/main" id="{98BCB360-567B-40E8-8A07-0F268CB0D1F0}"/>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190">
              <a:extLst>
                <a:ext uri="{FF2B5EF4-FFF2-40B4-BE49-F238E27FC236}">
                  <a16:creationId xmlns:a16="http://schemas.microsoft.com/office/drawing/2014/main" id="{8C19107A-B9AF-4064-ADD7-4E0AF90CDB17}"/>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7" name="Rectangle 191">
              <a:extLst>
                <a:ext uri="{FF2B5EF4-FFF2-40B4-BE49-F238E27FC236}">
                  <a16:creationId xmlns:a16="http://schemas.microsoft.com/office/drawing/2014/main" id="{4EEFAC6A-FAB4-40E1-BB60-C07E47577FAF}"/>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83">
              <a:extLst>
                <a:ext uri="{FF2B5EF4-FFF2-40B4-BE49-F238E27FC236}">
                  <a16:creationId xmlns:a16="http://schemas.microsoft.com/office/drawing/2014/main" id="{29E0140B-F3B1-422C-B490-35D86FB83189}"/>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73">
              <a:extLst>
                <a:ext uri="{FF2B5EF4-FFF2-40B4-BE49-F238E27FC236}">
                  <a16:creationId xmlns:a16="http://schemas.microsoft.com/office/drawing/2014/main" id="{C7FE3B17-CED1-4A04-9925-C09E87226FD5}"/>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156">
              <a:extLst>
                <a:ext uri="{FF2B5EF4-FFF2-40B4-BE49-F238E27FC236}">
                  <a16:creationId xmlns:a16="http://schemas.microsoft.com/office/drawing/2014/main" id="{C14440A4-47E3-4F17-AEEF-D7AF17E16B5F}"/>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157">
              <a:extLst>
                <a:ext uri="{FF2B5EF4-FFF2-40B4-BE49-F238E27FC236}">
                  <a16:creationId xmlns:a16="http://schemas.microsoft.com/office/drawing/2014/main" id="{51A3D31B-793D-41FC-877E-08DEC59C12CC}"/>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58">
              <a:extLst>
                <a:ext uri="{FF2B5EF4-FFF2-40B4-BE49-F238E27FC236}">
                  <a16:creationId xmlns:a16="http://schemas.microsoft.com/office/drawing/2014/main" id="{74BA2002-B77B-40DC-AD5A-3A4097786E46}"/>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6" name="Rectangle 156">
              <a:extLst>
                <a:ext uri="{FF2B5EF4-FFF2-40B4-BE49-F238E27FC236}">
                  <a16:creationId xmlns:a16="http://schemas.microsoft.com/office/drawing/2014/main" id="{63024D63-CF5F-492F-A967-6AB50DF70668}"/>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7" name="Rectangle 157">
              <a:extLst>
                <a:ext uri="{FF2B5EF4-FFF2-40B4-BE49-F238E27FC236}">
                  <a16:creationId xmlns:a16="http://schemas.microsoft.com/office/drawing/2014/main" id="{4E8D06DB-5923-4828-8ED4-17E98F05E694}"/>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58">
              <a:extLst>
                <a:ext uri="{FF2B5EF4-FFF2-40B4-BE49-F238E27FC236}">
                  <a16:creationId xmlns:a16="http://schemas.microsoft.com/office/drawing/2014/main" id="{A1BBFF2A-3A14-4CB0-AA93-641A2A7AB0CF}"/>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4">
              <a:extLst>
                <a:ext uri="{FF2B5EF4-FFF2-40B4-BE49-F238E27FC236}">
                  <a16:creationId xmlns:a16="http://schemas.microsoft.com/office/drawing/2014/main" id="{25A235BF-36DC-42D6-8E5A-5501836347F6}"/>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75">
              <a:extLst>
                <a:ext uri="{FF2B5EF4-FFF2-40B4-BE49-F238E27FC236}">
                  <a16:creationId xmlns:a16="http://schemas.microsoft.com/office/drawing/2014/main" id="{4A3E8231-E168-42A3-AAB1-7B3F627B4967}"/>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76">
              <a:extLst>
                <a:ext uri="{FF2B5EF4-FFF2-40B4-BE49-F238E27FC236}">
                  <a16:creationId xmlns:a16="http://schemas.microsoft.com/office/drawing/2014/main" id="{47B84FDA-3E93-4817-8212-B5BF6FF0B352}"/>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73">
              <a:extLst>
                <a:ext uri="{FF2B5EF4-FFF2-40B4-BE49-F238E27FC236}">
                  <a16:creationId xmlns:a16="http://schemas.microsoft.com/office/drawing/2014/main" id="{8E45768F-D4FA-4ECC-9390-2E4D685D6849}"/>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8" name="TextBox 7">
            <a:extLst>
              <a:ext uri="{FF2B5EF4-FFF2-40B4-BE49-F238E27FC236}">
                <a16:creationId xmlns:a16="http://schemas.microsoft.com/office/drawing/2014/main" id="{5969DFBF-C11C-45C4-BA6F-700C9C0BFEB8}"/>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a:solidFill>
                  <a:schemeClr val="bg1">
                    <a:lumMod val="65000"/>
                  </a:schemeClr>
                </a:solidFill>
              </a:rPr>
              <a:t>PRIMARY COLORS</a:t>
            </a:r>
          </a:p>
        </p:txBody>
      </p:sp>
      <p:sp>
        <p:nvSpPr>
          <p:cNvPr id="83" name="TextBox 82">
            <a:extLst>
              <a:ext uri="{FF2B5EF4-FFF2-40B4-BE49-F238E27FC236}">
                <a16:creationId xmlns:a16="http://schemas.microsoft.com/office/drawing/2014/main" id="{A0DA444B-0A3A-425B-9034-DFD39F11BCB9}"/>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a:solidFill>
                  <a:schemeClr val="bg1">
                    <a:lumMod val="65000"/>
                  </a:schemeClr>
                </a:solidFill>
              </a:rPr>
              <a:t>SECONDARY COLORS</a:t>
            </a:r>
          </a:p>
        </p:txBody>
      </p:sp>
      <p:sp>
        <p:nvSpPr>
          <p:cNvPr id="84" name="TextBox 83">
            <a:extLst>
              <a:ext uri="{FF2B5EF4-FFF2-40B4-BE49-F238E27FC236}">
                <a16:creationId xmlns:a16="http://schemas.microsoft.com/office/drawing/2014/main" id="{E0AA9476-BF42-454F-9B71-C1ACBA1FDAC5}"/>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a:solidFill>
                  <a:schemeClr val="bg1">
                    <a:lumMod val="65000"/>
                  </a:schemeClr>
                </a:solidFill>
              </a:rPr>
              <a:t>CHARTS AND INFOGRAPHIC COLORS</a:t>
            </a:r>
          </a:p>
        </p:txBody>
      </p:sp>
      <p:pic>
        <p:nvPicPr>
          <p:cNvPr id="53" name="Graphic 52">
            <a:extLst>
              <a:ext uri="{FF2B5EF4-FFF2-40B4-BE49-F238E27FC236}">
                <a16:creationId xmlns:a16="http://schemas.microsoft.com/office/drawing/2014/main" id="{08BF3E39-2C38-474C-920D-4207B62550B8}"/>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10430219" y="175144"/>
            <a:ext cx="1078648" cy="427693"/>
          </a:xfrm>
          <a:prstGeom prst="rect">
            <a:avLst/>
          </a:prstGeom>
        </p:spPr>
      </p:pic>
    </p:spTree>
    <p:extLst>
      <p:ext uri="{BB962C8B-B14F-4D97-AF65-F5344CB8AC3E}">
        <p14:creationId xmlns:p14="http://schemas.microsoft.com/office/powerpoint/2010/main" val="1161360054"/>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3" r:id="rId3"/>
    <p:sldLayoutId id="2147483664" r:id="rId4"/>
    <p:sldLayoutId id="2147483666" r:id="rId5"/>
    <p:sldLayoutId id="2147483667" r:id="rId6"/>
    <p:sldLayoutId id="2147483660" r:id="rId7"/>
    <p:sldLayoutId id="2147483661" r:id="rId8"/>
    <p:sldLayoutId id="2147483662" r:id="rId9"/>
    <p:sldLayoutId id="2147483650" r:id="rId10"/>
    <p:sldLayoutId id="2147483652" r:id="rId11"/>
    <p:sldLayoutId id="2147483668" r:id="rId12"/>
    <p:sldLayoutId id="2147483673" r:id="rId13"/>
    <p:sldLayoutId id="2147483656" r:id="rId14"/>
    <p:sldLayoutId id="2147483657" r:id="rId15"/>
    <p:sldLayoutId id="2147483672" r:id="rId16"/>
    <p:sldLayoutId id="2147483669" r:id="rId17"/>
    <p:sldLayoutId id="2147483654" r:id="rId18"/>
    <p:sldLayoutId id="2147483655" r:id="rId19"/>
    <p:sldLayoutId id="2147483674" r:id="rId20"/>
  </p:sldLayoutIdLst>
  <p:hf hdr="0" ftr="0" dt="0"/>
  <p:txStyles>
    <p:titleStyle>
      <a:lvl1pPr algn="l" defTabSz="914400" rtl="0" eaLnBrk="1" latinLnBrk="0" hangingPunct="1">
        <a:lnSpc>
          <a:spcPct val="100000"/>
        </a:lnSpc>
        <a:spcBef>
          <a:spcPct val="0"/>
        </a:spcBef>
        <a:buNone/>
        <a:defRPr sz="2400" kern="120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0"/>
        </a:spcBef>
        <a:spcAft>
          <a:spcPts val="600"/>
        </a:spcAft>
        <a:buSzPct val="80000"/>
        <a:buFont typeface="Arial" panose="020B0604020202020204" pitchFamily="34" charset="0"/>
        <a:buChar char="•"/>
        <a:defRPr sz="1600" kern="1200" spc="0" baseline="0">
          <a:solidFill>
            <a:schemeClr val="tx1"/>
          </a:solidFill>
          <a:latin typeface="+mn-lt"/>
          <a:ea typeface="Verdana" panose="020B0604030504040204" pitchFamily="34" charset="0"/>
          <a:cs typeface="Verdana" panose="020B0604030504040204" pitchFamily="34" charset="0"/>
        </a:defRPr>
      </a:lvl1pPr>
      <a:lvl2pPr marL="612000" indent="-180000" algn="l" defTabSz="914400" rtl="0" eaLnBrk="1" latinLnBrk="0" hangingPunct="1">
        <a:lnSpc>
          <a:spcPct val="100000"/>
        </a:lnSpc>
        <a:spcBef>
          <a:spcPts val="0"/>
        </a:spcBef>
        <a:spcAft>
          <a:spcPts val="600"/>
        </a:spcAft>
        <a:buSzPct val="80000"/>
        <a:buFont typeface="Arial" panose="020B0604020202020204" pitchFamily="34" charset="0"/>
        <a:buChar char="•"/>
        <a:defRPr sz="1600" kern="1200" spc="0" baseline="0">
          <a:solidFill>
            <a:schemeClr val="tx1"/>
          </a:solidFill>
          <a:latin typeface="+mn-lt"/>
          <a:ea typeface="Verdana" panose="020B0604030504040204" pitchFamily="34" charset="0"/>
          <a:cs typeface="Verdana" panose="020B0604030504040204" pitchFamily="34" charset="0"/>
        </a:defRPr>
      </a:lvl2pPr>
      <a:lvl3pPr marL="1044000" indent="-180000" algn="l" defTabSz="914400" rtl="0" eaLnBrk="1" latinLnBrk="0" hangingPunct="1">
        <a:lnSpc>
          <a:spcPct val="100000"/>
        </a:lnSpc>
        <a:spcBef>
          <a:spcPts val="0"/>
        </a:spcBef>
        <a:spcAft>
          <a:spcPts val="600"/>
        </a:spcAft>
        <a:buSzPct val="80000"/>
        <a:buFont typeface="Arial" panose="020B0604020202020204" pitchFamily="34" charset="0"/>
        <a:buChar char="•"/>
        <a:defRPr sz="1600" kern="1200" spc="0" baseline="0">
          <a:solidFill>
            <a:schemeClr val="tx1"/>
          </a:solidFill>
          <a:latin typeface="+mn-lt"/>
          <a:ea typeface="Verdana" panose="020B0604030504040204" pitchFamily="34" charset="0"/>
          <a:cs typeface="Verdana" panose="020B0604030504040204" pitchFamily="34" charset="0"/>
        </a:defRPr>
      </a:lvl3pPr>
      <a:lvl4pPr marL="1476000" indent="-180000" algn="l" defTabSz="914400" rtl="0" eaLnBrk="1" latinLnBrk="0" hangingPunct="1">
        <a:lnSpc>
          <a:spcPct val="100000"/>
        </a:lnSpc>
        <a:spcBef>
          <a:spcPts val="0"/>
        </a:spcBef>
        <a:spcAft>
          <a:spcPts val="600"/>
        </a:spcAft>
        <a:buSzPct val="80000"/>
        <a:buFont typeface="Arial" panose="020B0604020202020204" pitchFamily="34" charset="0"/>
        <a:buChar char="•"/>
        <a:defRPr sz="1600" kern="1200" spc="0" baseline="0">
          <a:solidFill>
            <a:schemeClr val="tx1"/>
          </a:solidFill>
          <a:latin typeface="+mn-lt"/>
          <a:ea typeface="Verdana" panose="020B0604030504040204" pitchFamily="34" charset="0"/>
          <a:cs typeface="Verdana" panose="020B0604030504040204" pitchFamily="34" charset="0"/>
        </a:defRPr>
      </a:lvl4pPr>
      <a:lvl5pPr marL="1908000" indent="-180000" algn="l" defTabSz="914400" rtl="0" eaLnBrk="1" latinLnBrk="0" hangingPunct="1">
        <a:lnSpc>
          <a:spcPct val="100000"/>
        </a:lnSpc>
        <a:spcBef>
          <a:spcPts val="0"/>
        </a:spcBef>
        <a:spcAft>
          <a:spcPts val="600"/>
        </a:spcAft>
        <a:buSzPct val="80000"/>
        <a:buFont typeface="Arial" panose="020B0604020202020204" pitchFamily="34" charset="0"/>
        <a:buChar char="•"/>
        <a:defRPr sz="1600" kern="1200" spc="0" baseline="0">
          <a:solidFill>
            <a:schemeClr val="tx1"/>
          </a:solidFill>
          <a:latin typeface="+mn-lt"/>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8" userDrawn="1">
          <p15:clr>
            <a:srgbClr val="F26B43"/>
          </p15:clr>
        </p15:guide>
        <p15:guide id="2" pos="7242" userDrawn="1">
          <p15:clr>
            <a:srgbClr val="F26B43"/>
          </p15:clr>
        </p15:guide>
        <p15:guide id="3" orient="horz" pos="4127" userDrawn="1">
          <p15:clr>
            <a:srgbClr val="F26B43"/>
          </p15:clr>
        </p15:guide>
        <p15:guide id="4" orient="horz" pos="504" userDrawn="1">
          <p15:clr>
            <a:srgbClr val="F26B43"/>
          </p15:clr>
        </p15:guide>
        <p15:guide id="5" orient="horz" pos="845" userDrawn="1">
          <p15:clr>
            <a:srgbClr val="F26B43"/>
          </p15:clr>
        </p15:guide>
        <p15:guide id="6" orient="horz" pos="890" userDrawn="1">
          <p15:clr>
            <a:srgbClr val="F26B43"/>
          </p15:clr>
        </p15:guide>
        <p15:guide id="7" orient="horz" pos="1230" userDrawn="1">
          <p15:clr>
            <a:srgbClr val="F26B43"/>
          </p15:clr>
        </p15:guide>
        <p15:guide id="8" orient="horz" pos="1275" userDrawn="1">
          <p15:clr>
            <a:srgbClr val="F26B43"/>
          </p15:clr>
        </p15:guide>
        <p15:guide id="9" orient="horz" pos="1616" userDrawn="1">
          <p15:clr>
            <a:srgbClr val="F26B43"/>
          </p15:clr>
        </p15:guide>
        <p15:guide id="10" orient="horz" pos="1661" userDrawn="1">
          <p15:clr>
            <a:srgbClr val="F26B43"/>
          </p15:clr>
        </p15:guide>
        <p15:guide id="11" orient="horz" pos="2001" userDrawn="1">
          <p15:clr>
            <a:srgbClr val="F26B43"/>
          </p15:clr>
        </p15:guide>
        <p15:guide id="12" orient="horz" pos="2387" userDrawn="1">
          <p15:clr>
            <a:srgbClr val="F26B43"/>
          </p15:clr>
        </p15:guide>
        <p15:guide id="13" orient="horz" pos="2047" userDrawn="1">
          <p15:clr>
            <a:srgbClr val="F26B43"/>
          </p15:clr>
        </p15:guide>
        <p15:guide id="14" orient="horz" pos="2432" userDrawn="1">
          <p15:clr>
            <a:srgbClr val="F26B43"/>
          </p15:clr>
        </p15:guide>
        <p15:guide id="15" orient="horz" pos="2818" userDrawn="1">
          <p15:clr>
            <a:srgbClr val="F26B43"/>
          </p15:clr>
        </p15:guide>
        <p15:guide id="16" orient="horz" pos="2772" userDrawn="1">
          <p15:clr>
            <a:srgbClr val="F26B43"/>
          </p15:clr>
        </p15:guide>
        <p15:guide id="17" orient="horz" pos="3158" userDrawn="1">
          <p15:clr>
            <a:srgbClr val="F26B43"/>
          </p15:clr>
        </p15:guide>
        <p15:guide id="18" orient="horz" pos="3203" userDrawn="1">
          <p15:clr>
            <a:srgbClr val="F26B43"/>
          </p15:clr>
        </p15:guide>
        <p15:guide id="19" orient="horz" pos="3543" userDrawn="1">
          <p15:clr>
            <a:srgbClr val="F26B43"/>
          </p15:clr>
        </p15:guide>
        <p15:guide id="20" orient="horz" pos="3589" userDrawn="1">
          <p15:clr>
            <a:srgbClr val="F26B43"/>
          </p15:clr>
        </p15:guide>
        <p15:guide id="21" orient="horz" pos="3929" userDrawn="1">
          <p15:clr>
            <a:srgbClr val="F26B43"/>
          </p15:clr>
        </p15:guide>
        <p15:guide id="22" pos="6698" userDrawn="1">
          <p15:clr>
            <a:srgbClr val="F26B43"/>
          </p15:clr>
        </p15:guide>
        <p15:guide id="23" pos="6652" userDrawn="1">
          <p15:clr>
            <a:srgbClr val="F26B43"/>
          </p15:clr>
        </p15:guide>
        <p15:guide id="24" pos="6131" userDrawn="1">
          <p15:clr>
            <a:srgbClr val="F26B43"/>
          </p15:clr>
        </p15:guide>
        <p15:guide id="25" pos="6085" userDrawn="1">
          <p15:clr>
            <a:srgbClr val="F26B43"/>
          </p15:clr>
        </p15:guide>
        <p15:guide id="26" pos="5564" userDrawn="1">
          <p15:clr>
            <a:srgbClr val="F26B43"/>
          </p15:clr>
        </p15:guide>
        <p15:guide id="27" pos="5518" userDrawn="1">
          <p15:clr>
            <a:srgbClr val="F26B43"/>
          </p15:clr>
        </p15:guide>
        <p15:guide id="28" pos="4997" userDrawn="1">
          <p15:clr>
            <a:srgbClr val="F26B43"/>
          </p15:clr>
        </p15:guide>
        <p15:guide id="29" pos="4951" userDrawn="1">
          <p15:clr>
            <a:srgbClr val="F26B43"/>
          </p15:clr>
        </p15:guide>
        <p15:guide id="30" pos="4430" userDrawn="1">
          <p15:clr>
            <a:srgbClr val="F26B43"/>
          </p15:clr>
        </p15:guide>
        <p15:guide id="31" pos="4384" userDrawn="1">
          <p15:clr>
            <a:srgbClr val="F26B43"/>
          </p15:clr>
        </p15:guide>
        <p15:guide id="32" pos="3863" userDrawn="1">
          <p15:clr>
            <a:srgbClr val="F26B43"/>
          </p15:clr>
        </p15:guide>
        <p15:guide id="33" pos="3817" userDrawn="1">
          <p15:clr>
            <a:srgbClr val="F26B43"/>
          </p15:clr>
        </p15:guide>
        <p15:guide id="34" pos="3292" userDrawn="1">
          <p15:clr>
            <a:srgbClr val="F26B43"/>
          </p15:clr>
        </p15:guide>
        <p15:guide id="35" pos="3246" userDrawn="1">
          <p15:clr>
            <a:srgbClr val="F26B43"/>
          </p15:clr>
        </p15:guide>
        <p15:guide id="36" pos="2722" userDrawn="1">
          <p15:clr>
            <a:srgbClr val="F26B43"/>
          </p15:clr>
        </p15:guide>
        <p15:guide id="37" pos="2676" userDrawn="1">
          <p15:clr>
            <a:srgbClr val="F26B43"/>
          </p15:clr>
        </p15:guide>
        <p15:guide id="38" pos="2150" userDrawn="1">
          <p15:clr>
            <a:srgbClr val="F26B43"/>
          </p15:clr>
        </p15:guide>
        <p15:guide id="39" pos="2105" userDrawn="1">
          <p15:clr>
            <a:srgbClr val="F26B43"/>
          </p15:clr>
        </p15:guide>
        <p15:guide id="40" pos="1578" userDrawn="1">
          <p15:clr>
            <a:srgbClr val="F26B43"/>
          </p15:clr>
        </p15:guide>
        <p15:guide id="41" pos="1534" userDrawn="1">
          <p15:clr>
            <a:srgbClr val="F26B43"/>
          </p15:clr>
        </p15:guide>
        <p15:guide id="42" pos="1028" userDrawn="1">
          <p15:clr>
            <a:srgbClr val="F26B43"/>
          </p15:clr>
        </p15:guide>
        <p15:guide id="43" pos="98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E90BF16-7070-4A95-9AEF-55DBC958E75E}"/>
              </a:ext>
            </a:extLst>
          </p:cNvPr>
          <p:cNvSpPr txBox="1">
            <a:spLocks/>
          </p:cNvSpPr>
          <p:nvPr userDrawn="1"/>
        </p:nvSpPr>
        <p:spPr>
          <a:xfrm>
            <a:off x="695325" y="811227"/>
            <a:ext cx="10801350" cy="1145313"/>
          </a:xfrm>
          <a:prstGeom prst="rect">
            <a:avLst/>
          </a:prstGeom>
        </p:spPr>
        <p:txBody>
          <a:bodyPr vert="horz" lIns="0" tIns="252000" rIns="0" bIns="144000" rtlCol="0" anchor="t">
            <a:noAutofit/>
          </a:bodyPr>
          <a:lstStyle>
            <a:lvl1pPr algn="l" defTabSz="914400" rtl="0" eaLnBrk="1" latinLnBrk="0" hangingPunct="1">
              <a:lnSpc>
                <a:spcPct val="100000"/>
              </a:lnSpc>
              <a:spcBef>
                <a:spcPct val="0"/>
              </a:spcBef>
              <a:buNone/>
              <a:defRPr sz="2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2400" b="0" i="0" u="none" strike="noStrike" kern="1200" cap="none" spc="0" normalizeH="0" baseline="0" noProof="0">
                <a:ln>
                  <a:noFill/>
                </a:ln>
                <a:solidFill>
                  <a:srgbClr val="000000"/>
                </a:solidFill>
                <a:effectLst/>
                <a:uLnTx/>
                <a:uFillTx/>
                <a:latin typeface="+mj-lt"/>
                <a:ea typeface="+mj-ea"/>
                <a:cs typeface="+mj-cs"/>
              </a:rPr>
              <a:t>Communication tool-box</a:t>
            </a:r>
          </a:p>
        </p:txBody>
      </p:sp>
      <p:sp>
        <p:nvSpPr>
          <p:cNvPr id="9" name="TextBox 8">
            <a:extLst>
              <a:ext uri="{FF2B5EF4-FFF2-40B4-BE49-F238E27FC236}">
                <a16:creationId xmlns:a16="http://schemas.microsoft.com/office/drawing/2014/main" id="{B372C405-F956-4F94-95E2-A22E0C6C22EA}"/>
              </a:ext>
            </a:extLst>
          </p:cNvPr>
          <p:cNvSpPr txBox="1"/>
          <p:nvPr userDrawn="1"/>
        </p:nvSpPr>
        <p:spPr>
          <a:xfrm>
            <a:off x="666964" y="1609946"/>
            <a:ext cx="3444240" cy="2523768"/>
          </a:xfrm>
          <a:prstGeom prst="rect">
            <a:avLst/>
          </a:prstGeom>
          <a:noFill/>
        </p:spPr>
        <p:txBody>
          <a:bodyPr wrap="square" rtlCol="0">
            <a:spAutoFit/>
          </a:bodyPr>
          <a:lstStyle/>
          <a:p>
            <a:r>
              <a:rPr lang="en-GB" sz="1400" u="sng" noProof="0">
                <a:latin typeface="Equinor Medium" panose="020B0603050302040203" pitchFamily="34" charset="0"/>
              </a:rPr>
              <a:t>Font faces:</a:t>
            </a:r>
            <a:br>
              <a:rPr lang="en-GB" sz="1400" u="sng" noProof="0">
                <a:latin typeface="Equinor Medium" panose="020B0603050302040203" pitchFamily="34" charset="0"/>
              </a:rPr>
            </a:br>
            <a:endParaRPr lang="en-GB" sz="1400" u="sng" noProof="0">
              <a:latin typeface="Equinor Medium" panose="020B0603050302040203" pitchFamily="34" charset="0"/>
            </a:endParaRPr>
          </a:p>
          <a:p>
            <a:r>
              <a:rPr lang="en-GB" sz="1400" noProof="0">
                <a:latin typeface="Equinor Light" panose="020B0303050302040203" pitchFamily="34" charset="0"/>
              </a:rPr>
              <a:t>Equinor Light</a:t>
            </a:r>
          </a:p>
          <a:p>
            <a:r>
              <a:rPr lang="en-GB" sz="1400" i="1" noProof="0">
                <a:latin typeface="Equinor Light" panose="020B0303050302040203" pitchFamily="34" charset="0"/>
              </a:rPr>
              <a:t>Equinor Light Italic</a:t>
            </a:r>
          </a:p>
          <a:p>
            <a:r>
              <a:rPr lang="en-GB" sz="1400" noProof="0">
                <a:latin typeface="Equinor" panose="020B0503050302040203" pitchFamily="34" charset="0"/>
              </a:rPr>
              <a:t>Equinor</a:t>
            </a:r>
            <a:r>
              <a:rPr lang="en-GB" sz="1400" noProof="0">
                <a:latin typeface="Equinor Medium" panose="020B0603050302040203" pitchFamily="34" charset="0"/>
              </a:rPr>
              <a:t> </a:t>
            </a:r>
          </a:p>
          <a:p>
            <a:r>
              <a:rPr lang="en-GB" sz="1400" i="1" noProof="0">
                <a:latin typeface="Equinor" panose="020B0503050302040203" pitchFamily="34" charset="0"/>
              </a:rPr>
              <a:t>Equinor Italic</a:t>
            </a:r>
          </a:p>
          <a:p>
            <a:r>
              <a:rPr lang="en-GB" sz="1400" noProof="0">
                <a:latin typeface="Equinor Medium" panose="020B0603050302040203" pitchFamily="34" charset="0"/>
              </a:rPr>
              <a:t>Equinor Medium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i="1" noProof="0">
                <a:latin typeface="Equinor Medium" panose="020B0603050302040203" pitchFamily="34" charset="0"/>
              </a:rPr>
              <a:t>Equinor Medium Italic</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noProof="0">
                <a:latin typeface="Equinor" panose="020B0503050302040203" pitchFamily="34" charset="0"/>
              </a:rPr>
              <a:t>Equinor Bold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i="1" noProof="0">
                <a:latin typeface="Equinor" panose="020B0503050302040203" pitchFamily="34" charset="0"/>
              </a:rPr>
              <a:t>Equinor Bold Italic</a:t>
            </a:r>
          </a:p>
          <a:p>
            <a:endParaRPr lang="en-GB" noProof="0">
              <a:latin typeface="Equinor Medium" panose="020B0603050302040203" pitchFamily="34" charset="0"/>
            </a:endParaRPr>
          </a:p>
        </p:txBody>
      </p:sp>
      <p:grpSp>
        <p:nvGrpSpPr>
          <p:cNvPr id="28" name="Group 27">
            <a:extLst>
              <a:ext uri="{FF2B5EF4-FFF2-40B4-BE49-F238E27FC236}">
                <a16:creationId xmlns:a16="http://schemas.microsoft.com/office/drawing/2014/main" id="{6E871A84-19A0-4D1E-BC15-ED08483A3D9C}"/>
              </a:ext>
            </a:extLst>
          </p:cNvPr>
          <p:cNvGrpSpPr/>
          <p:nvPr userDrawn="1"/>
        </p:nvGrpSpPr>
        <p:grpSpPr>
          <a:xfrm rot="16200000">
            <a:off x="5311920" y="3858410"/>
            <a:ext cx="155539" cy="3491812"/>
            <a:chOff x="12302028" y="3266863"/>
            <a:chExt cx="155539" cy="3491812"/>
          </a:xfrm>
        </p:grpSpPr>
        <p:sp>
          <p:nvSpPr>
            <p:cNvPr id="29" name="Rectangle 174">
              <a:extLst>
                <a:ext uri="{FF2B5EF4-FFF2-40B4-BE49-F238E27FC236}">
                  <a16:creationId xmlns:a16="http://schemas.microsoft.com/office/drawing/2014/main" id="{A6469B5F-4243-40A6-B790-990F0B700922}"/>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0" name="Rectangle 175">
              <a:extLst>
                <a:ext uri="{FF2B5EF4-FFF2-40B4-BE49-F238E27FC236}">
                  <a16:creationId xmlns:a16="http://schemas.microsoft.com/office/drawing/2014/main" id="{600BBC0C-BBF9-4EE3-928D-C9823B9F2D7B}"/>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1" name="Rectangle 176">
              <a:extLst>
                <a:ext uri="{FF2B5EF4-FFF2-40B4-BE49-F238E27FC236}">
                  <a16:creationId xmlns:a16="http://schemas.microsoft.com/office/drawing/2014/main" id="{AC68E2CA-89F0-4BC3-9D6E-336A804F0869}"/>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2" name="Rectangle 189">
              <a:extLst>
                <a:ext uri="{FF2B5EF4-FFF2-40B4-BE49-F238E27FC236}">
                  <a16:creationId xmlns:a16="http://schemas.microsoft.com/office/drawing/2014/main" id="{E02A70F8-9D1F-487E-856D-F1FB99780EB4}"/>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3" name="Rectangle 190">
              <a:extLst>
                <a:ext uri="{FF2B5EF4-FFF2-40B4-BE49-F238E27FC236}">
                  <a16:creationId xmlns:a16="http://schemas.microsoft.com/office/drawing/2014/main" id="{9A8CB52E-02BF-474B-BC66-1C1781AECB86}"/>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4" name="Rectangle 191">
              <a:extLst>
                <a:ext uri="{FF2B5EF4-FFF2-40B4-BE49-F238E27FC236}">
                  <a16:creationId xmlns:a16="http://schemas.microsoft.com/office/drawing/2014/main" id="{8D82A21A-FC2A-4320-BCBC-78ED385C486D}"/>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Rectangle 183">
              <a:extLst>
                <a:ext uri="{FF2B5EF4-FFF2-40B4-BE49-F238E27FC236}">
                  <a16:creationId xmlns:a16="http://schemas.microsoft.com/office/drawing/2014/main" id="{70F6F0D5-E83D-4CFD-885F-C7482095362F}"/>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6" name="Rectangle 173">
              <a:extLst>
                <a:ext uri="{FF2B5EF4-FFF2-40B4-BE49-F238E27FC236}">
                  <a16:creationId xmlns:a16="http://schemas.microsoft.com/office/drawing/2014/main" id="{39B7CEC3-F6A5-4240-8C5C-10FBBF13F532}"/>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7" name="Rectangle 156">
              <a:extLst>
                <a:ext uri="{FF2B5EF4-FFF2-40B4-BE49-F238E27FC236}">
                  <a16:creationId xmlns:a16="http://schemas.microsoft.com/office/drawing/2014/main" id="{8E7FBAAD-8890-468C-A8FD-6B9BED67FE4E}"/>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Rectangle 157">
              <a:extLst>
                <a:ext uri="{FF2B5EF4-FFF2-40B4-BE49-F238E27FC236}">
                  <a16:creationId xmlns:a16="http://schemas.microsoft.com/office/drawing/2014/main" id="{7B72734F-BDCF-47BE-AABE-473B29601546}"/>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9" name="Rectangle 158">
              <a:extLst>
                <a:ext uri="{FF2B5EF4-FFF2-40B4-BE49-F238E27FC236}">
                  <a16:creationId xmlns:a16="http://schemas.microsoft.com/office/drawing/2014/main" id="{01F224CA-86A3-44F8-B75A-B947B2A54F2A}"/>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0" name="Rectangle 156">
              <a:extLst>
                <a:ext uri="{FF2B5EF4-FFF2-40B4-BE49-F238E27FC236}">
                  <a16:creationId xmlns:a16="http://schemas.microsoft.com/office/drawing/2014/main" id="{9905F69B-B78B-4A18-A906-D8EE9CAA2507}"/>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1" name="Rectangle 157">
              <a:extLst>
                <a:ext uri="{FF2B5EF4-FFF2-40B4-BE49-F238E27FC236}">
                  <a16:creationId xmlns:a16="http://schemas.microsoft.com/office/drawing/2014/main" id="{AA8DBFA5-31AA-4EF6-8037-2C36B3715949}"/>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2" name="Rectangle 158">
              <a:extLst>
                <a:ext uri="{FF2B5EF4-FFF2-40B4-BE49-F238E27FC236}">
                  <a16:creationId xmlns:a16="http://schemas.microsoft.com/office/drawing/2014/main" id="{675CE97D-1218-4E59-9398-3EA850E15871}"/>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3" name="Rectangle 174">
              <a:extLst>
                <a:ext uri="{FF2B5EF4-FFF2-40B4-BE49-F238E27FC236}">
                  <a16:creationId xmlns:a16="http://schemas.microsoft.com/office/drawing/2014/main" id="{75E88C9B-D637-42F4-9FB1-C45212B56901}"/>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4" name="Rectangle 175">
              <a:extLst>
                <a:ext uri="{FF2B5EF4-FFF2-40B4-BE49-F238E27FC236}">
                  <a16:creationId xmlns:a16="http://schemas.microsoft.com/office/drawing/2014/main" id="{819952C0-9780-45D8-ABC4-25A4558E2675}"/>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5" name="Rectangle 176">
              <a:extLst>
                <a:ext uri="{FF2B5EF4-FFF2-40B4-BE49-F238E27FC236}">
                  <a16:creationId xmlns:a16="http://schemas.microsoft.com/office/drawing/2014/main" id="{A4645481-7B55-4021-A1B1-5D2DF5873830}"/>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6" name="Rectangle 173">
              <a:extLst>
                <a:ext uri="{FF2B5EF4-FFF2-40B4-BE49-F238E27FC236}">
                  <a16:creationId xmlns:a16="http://schemas.microsoft.com/office/drawing/2014/main" id="{FE7694C8-5630-4885-B954-1E89C1C1AF72}"/>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7" name="Group 76">
            <a:extLst>
              <a:ext uri="{FF2B5EF4-FFF2-40B4-BE49-F238E27FC236}">
                <a16:creationId xmlns:a16="http://schemas.microsoft.com/office/drawing/2014/main" id="{996E59B1-2D41-426D-8587-E54D85D99797}"/>
              </a:ext>
            </a:extLst>
          </p:cNvPr>
          <p:cNvGrpSpPr/>
          <p:nvPr userDrawn="1"/>
        </p:nvGrpSpPr>
        <p:grpSpPr>
          <a:xfrm>
            <a:off x="3617016" y="2165024"/>
            <a:ext cx="3556369" cy="407815"/>
            <a:chOff x="4357445" y="2779972"/>
            <a:chExt cx="3556369" cy="407815"/>
          </a:xfrm>
        </p:grpSpPr>
        <p:sp>
          <p:nvSpPr>
            <p:cNvPr id="11" name="Rectangle 10">
              <a:extLst>
                <a:ext uri="{FF2B5EF4-FFF2-40B4-BE49-F238E27FC236}">
                  <a16:creationId xmlns:a16="http://schemas.microsoft.com/office/drawing/2014/main" id="{F04705C9-8233-4EFA-BFE5-4958D3DD768C}"/>
                </a:ext>
              </a:extLst>
            </p:cNvPr>
            <p:cNvSpPr/>
            <p:nvPr userDrawn="1"/>
          </p:nvSpPr>
          <p:spPr>
            <a:xfrm>
              <a:off x="4357445" y="2779972"/>
              <a:ext cx="294046" cy="407815"/>
            </a:xfrm>
            <a:prstGeom prst="rect">
              <a:avLst/>
            </a:prstGeom>
            <a:solidFill>
              <a:srgbClr val="24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1</a:t>
              </a:r>
            </a:p>
          </p:txBody>
        </p:sp>
        <p:sp>
          <p:nvSpPr>
            <p:cNvPr id="47" name="Rectangle 46">
              <a:extLst>
                <a:ext uri="{FF2B5EF4-FFF2-40B4-BE49-F238E27FC236}">
                  <a16:creationId xmlns:a16="http://schemas.microsoft.com/office/drawing/2014/main" id="{463B42E7-FFF7-4300-856A-8BD9CD8B5BDD}"/>
                </a:ext>
              </a:extLst>
            </p:cNvPr>
            <p:cNvSpPr/>
            <p:nvPr userDrawn="1"/>
          </p:nvSpPr>
          <p:spPr>
            <a:xfrm>
              <a:off x="4655465" y="2779972"/>
              <a:ext cx="294046" cy="407815"/>
            </a:xfrm>
            <a:prstGeom prst="rect">
              <a:avLst/>
            </a:prstGeom>
            <a:solidFill>
              <a:srgbClr val="657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2</a:t>
              </a:r>
            </a:p>
          </p:txBody>
        </p:sp>
        <p:sp>
          <p:nvSpPr>
            <p:cNvPr id="48" name="Rectangle 47">
              <a:extLst>
                <a:ext uri="{FF2B5EF4-FFF2-40B4-BE49-F238E27FC236}">
                  <a16:creationId xmlns:a16="http://schemas.microsoft.com/office/drawing/2014/main" id="{1EF10E8E-8189-4124-A424-DD74D91DF360}"/>
                </a:ext>
              </a:extLst>
            </p:cNvPr>
            <p:cNvSpPr/>
            <p:nvPr userDrawn="1"/>
          </p:nvSpPr>
          <p:spPr>
            <a:xfrm>
              <a:off x="4953484" y="2779972"/>
              <a:ext cx="294046" cy="407815"/>
            </a:xfrm>
            <a:prstGeom prst="rect">
              <a:avLst/>
            </a:prstGeom>
            <a:solidFill>
              <a:srgbClr val="919B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3</a:t>
              </a:r>
            </a:p>
          </p:txBody>
        </p:sp>
        <p:sp>
          <p:nvSpPr>
            <p:cNvPr id="49" name="Rectangle 48">
              <a:extLst>
                <a:ext uri="{FF2B5EF4-FFF2-40B4-BE49-F238E27FC236}">
                  <a16:creationId xmlns:a16="http://schemas.microsoft.com/office/drawing/2014/main" id="{04F21D61-68B1-4BFF-BD7D-C67850210BE1}"/>
                </a:ext>
              </a:extLst>
            </p:cNvPr>
            <p:cNvSpPr/>
            <p:nvPr userDrawn="1"/>
          </p:nvSpPr>
          <p:spPr>
            <a:xfrm>
              <a:off x="5247531" y="2779972"/>
              <a:ext cx="294046" cy="407815"/>
            </a:xfrm>
            <a:prstGeom prst="rect">
              <a:avLst/>
            </a:prstGeom>
            <a:solidFill>
              <a:srgbClr val="BD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4</a:t>
              </a:r>
            </a:p>
          </p:txBody>
        </p:sp>
        <p:sp>
          <p:nvSpPr>
            <p:cNvPr id="50" name="Rectangle 49">
              <a:extLst>
                <a:ext uri="{FF2B5EF4-FFF2-40B4-BE49-F238E27FC236}">
                  <a16:creationId xmlns:a16="http://schemas.microsoft.com/office/drawing/2014/main" id="{8C3A6A54-D5DD-4D52-9BDB-5895ED526705}"/>
                </a:ext>
              </a:extLst>
            </p:cNvPr>
            <p:cNvSpPr/>
            <p:nvPr userDrawn="1"/>
          </p:nvSpPr>
          <p:spPr>
            <a:xfrm>
              <a:off x="5541577" y="2779972"/>
              <a:ext cx="294046" cy="407815"/>
            </a:xfrm>
            <a:prstGeom prst="rect">
              <a:avLst/>
            </a:prstGeom>
            <a:solidFill>
              <a:srgbClr val="D5EA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FF1243"/>
                  </a:solidFill>
                  <a:latin typeface="Equinor Medium" panose="020B0603050302040203" pitchFamily="34" charset="0"/>
                </a:rPr>
                <a:t>5</a:t>
              </a:r>
            </a:p>
          </p:txBody>
        </p:sp>
        <p:sp>
          <p:nvSpPr>
            <p:cNvPr id="51" name="Rectangle 50">
              <a:extLst>
                <a:ext uri="{FF2B5EF4-FFF2-40B4-BE49-F238E27FC236}">
                  <a16:creationId xmlns:a16="http://schemas.microsoft.com/office/drawing/2014/main" id="{9574463D-DD8A-4041-88D0-11A5765A8A92}"/>
                </a:ext>
              </a:extLst>
            </p:cNvPr>
            <p:cNvSpPr/>
            <p:nvPr userDrawn="1"/>
          </p:nvSpPr>
          <p:spPr>
            <a:xfrm>
              <a:off x="5835623" y="2779972"/>
              <a:ext cx="294046" cy="407815"/>
            </a:xfrm>
            <a:prstGeom prst="rect">
              <a:avLst/>
            </a:prstGeom>
            <a:solidFill>
              <a:srgbClr val="EA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FF1243"/>
                  </a:solidFill>
                  <a:latin typeface="Equinor Medium" panose="020B0603050302040203" pitchFamily="34" charset="0"/>
                </a:rPr>
                <a:t>6</a:t>
              </a:r>
            </a:p>
          </p:txBody>
        </p:sp>
        <p:sp>
          <p:nvSpPr>
            <p:cNvPr id="52" name="Rectangle 51">
              <a:extLst>
                <a:ext uri="{FF2B5EF4-FFF2-40B4-BE49-F238E27FC236}">
                  <a16:creationId xmlns:a16="http://schemas.microsoft.com/office/drawing/2014/main" id="{8AC9ECC7-33D3-43AA-AB06-76A3CCD8EC9B}"/>
                </a:ext>
              </a:extLst>
            </p:cNvPr>
            <p:cNvSpPr/>
            <p:nvPr userDrawn="1"/>
          </p:nvSpPr>
          <p:spPr>
            <a:xfrm>
              <a:off x="6137616" y="2779972"/>
              <a:ext cx="294046" cy="407815"/>
            </a:xfrm>
            <a:prstGeom prst="rect">
              <a:avLst/>
            </a:prstGeom>
            <a:solidFill>
              <a:srgbClr val="007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7</a:t>
              </a:r>
            </a:p>
          </p:txBody>
        </p:sp>
        <p:sp>
          <p:nvSpPr>
            <p:cNvPr id="53" name="Rectangle 52">
              <a:extLst>
                <a:ext uri="{FF2B5EF4-FFF2-40B4-BE49-F238E27FC236}">
                  <a16:creationId xmlns:a16="http://schemas.microsoft.com/office/drawing/2014/main" id="{60E154BD-7746-40E4-80EB-16FFAEFE6F2F}"/>
                </a:ext>
              </a:extLst>
            </p:cNvPr>
            <p:cNvSpPr/>
            <p:nvPr userDrawn="1"/>
          </p:nvSpPr>
          <p:spPr>
            <a:xfrm>
              <a:off x="6435636" y="2779972"/>
              <a:ext cx="294046" cy="407815"/>
            </a:xfrm>
            <a:prstGeom prst="rect">
              <a:avLst/>
            </a:prstGeom>
            <a:solidFill>
              <a:srgbClr val="4C9B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8</a:t>
              </a:r>
            </a:p>
          </p:txBody>
        </p:sp>
        <p:sp>
          <p:nvSpPr>
            <p:cNvPr id="54" name="Rectangle 53">
              <a:extLst>
                <a:ext uri="{FF2B5EF4-FFF2-40B4-BE49-F238E27FC236}">
                  <a16:creationId xmlns:a16="http://schemas.microsoft.com/office/drawing/2014/main" id="{2752B7B9-3C66-4D77-8549-1A79AF722C79}"/>
                </a:ext>
              </a:extLst>
            </p:cNvPr>
            <p:cNvSpPr/>
            <p:nvPr userDrawn="1"/>
          </p:nvSpPr>
          <p:spPr>
            <a:xfrm>
              <a:off x="6733656" y="2779972"/>
              <a:ext cx="294046" cy="407815"/>
            </a:xfrm>
            <a:prstGeom prst="rect">
              <a:avLst/>
            </a:prstGeom>
            <a:solidFill>
              <a:srgbClr val="7FB7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9</a:t>
              </a:r>
            </a:p>
          </p:txBody>
        </p:sp>
        <p:sp>
          <p:nvSpPr>
            <p:cNvPr id="55" name="Rectangle 54">
              <a:extLst>
                <a:ext uri="{FF2B5EF4-FFF2-40B4-BE49-F238E27FC236}">
                  <a16:creationId xmlns:a16="http://schemas.microsoft.com/office/drawing/2014/main" id="{DE62ED66-1584-4F25-A214-7BAA4F6C7392}"/>
                </a:ext>
              </a:extLst>
            </p:cNvPr>
            <p:cNvSpPr/>
            <p:nvPr userDrawn="1"/>
          </p:nvSpPr>
          <p:spPr>
            <a:xfrm>
              <a:off x="7027702" y="2779972"/>
              <a:ext cx="294046" cy="407815"/>
            </a:xfrm>
            <a:prstGeom prst="rect">
              <a:avLst/>
            </a:prstGeom>
            <a:solidFill>
              <a:srgbClr val="B2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10</a:t>
              </a:r>
            </a:p>
          </p:txBody>
        </p:sp>
        <p:sp>
          <p:nvSpPr>
            <p:cNvPr id="56" name="Rectangle 55">
              <a:extLst>
                <a:ext uri="{FF2B5EF4-FFF2-40B4-BE49-F238E27FC236}">
                  <a16:creationId xmlns:a16="http://schemas.microsoft.com/office/drawing/2014/main" id="{0600CF2B-0C53-479D-9F2D-741B657C20BA}"/>
                </a:ext>
              </a:extLst>
            </p:cNvPr>
            <p:cNvSpPr/>
            <p:nvPr userDrawn="1"/>
          </p:nvSpPr>
          <p:spPr>
            <a:xfrm>
              <a:off x="7325721" y="2779972"/>
              <a:ext cx="294046" cy="407815"/>
            </a:xfrm>
            <a:prstGeom prst="rect">
              <a:avLst/>
            </a:prstGeom>
            <a:solidFill>
              <a:srgbClr val="E6F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11</a:t>
              </a:r>
            </a:p>
          </p:txBody>
        </p:sp>
        <p:sp>
          <p:nvSpPr>
            <p:cNvPr id="57" name="Rectangle 56">
              <a:extLst>
                <a:ext uri="{FF2B5EF4-FFF2-40B4-BE49-F238E27FC236}">
                  <a16:creationId xmlns:a16="http://schemas.microsoft.com/office/drawing/2014/main" id="{B1827E3A-11BD-4523-83FF-5B19150BD40F}"/>
                </a:ext>
              </a:extLst>
            </p:cNvPr>
            <p:cNvSpPr/>
            <p:nvPr userDrawn="1"/>
          </p:nvSpPr>
          <p:spPr>
            <a:xfrm>
              <a:off x="7619768" y="2779972"/>
              <a:ext cx="294046" cy="407815"/>
            </a:xfrm>
            <a:prstGeom prst="rect">
              <a:avLst/>
            </a:prstGeom>
            <a:solidFill>
              <a:srgbClr val="F2F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12</a:t>
              </a:r>
            </a:p>
          </p:txBody>
        </p:sp>
      </p:grpSp>
      <p:grpSp>
        <p:nvGrpSpPr>
          <p:cNvPr id="76" name="Group 75">
            <a:extLst>
              <a:ext uri="{FF2B5EF4-FFF2-40B4-BE49-F238E27FC236}">
                <a16:creationId xmlns:a16="http://schemas.microsoft.com/office/drawing/2014/main" id="{404F7436-ACC1-45EB-80E4-774DE526873D}"/>
              </a:ext>
            </a:extLst>
          </p:cNvPr>
          <p:cNvGrpSpPr/>
          <p:nvPr userDrawn="1"/>
        </p:nvGrpSpPr>
        <p:grpSpPr>
          <a:xfrm>
            <a:off x="3643783" y="3662464"/>
            <a:ext cx="3560064" cy="407815"/>
            <a:chOff x="4357445" y="3813575"/>
            <a:chExt cx="3560064" cy="407815"/>
          </a:xfrm>
        </p:grpSpPr>
        <p:sp>
          <p:nvSpPr>
            <p:cNvPr id="58" name="Rectangle 57">
              <a:extLst>
                <a:ext uri="{FF2B5EF4-FFF2-40B4-BE49-F238E27FC236}">
                  <a16:creationId xmlns:a16="http://schemas.microsoft.com/office/drawing/2014/main" id="{0E61277A-BB2B-4C10-98B1-130C7C740446}"/>
                </a:ext>
              </a:extLst>
            </p:cNvPr>
            <p:cNvSpPr/>
            <p:nvPr userDrawn="1"/>
          </p:nvSpPr>
          <p:spPr>
            <a:xfrm>
              <a:off x="4357445" y="3813575"/>
              <a:ext cx="294046" cy="407815"/>
            </a:xfrm>
            <a:prstGeom prst="rect">
              <a:avLst/>
            </a:prstGeom>
            <a:solidFill>
              <a:srgbClr val="24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1</a:t>
              </a:r>
            </a:p>
          </p:txBody>
        </p:sp>
        <p:sp>
          <p:nvSpPr>
            <p:cNvPr id="59" name="Rectangle 58">
              <a:extLst>
                <a:ext uri="{FF2B5EF4-FFF2-40B4-BE49-F238E27FC236}">
                  <a16:creationId xmlns:a16="http://schemas.microsoft.com/office/drawing/2014/main" id="{278926F9-C626-4057-82BE-D650FD72246A}"/>
                </a:ext>
              </a:extLst>
            </p:cNvPr>
            <p:cNvSpPr/>
            <p:nvPr userDrawn="1"/>
          </p:nvSpPr>
          <p:spPr>
            <a:xfrm>
              <a:off x="4951267" y="3813575"/>
              <a:ext cx="294046" cy="407815"/>
            </a:xfrm>
            <a:prstGeom prst="rect">
              <a:avLst/>
            </a:prstGeom>
            <a:solidFill>
              <a:srgbClr val="657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3</a:t>
              </a:r>
            </a:p>
          </p:txBody>
        </p:sp>
        <p:sp>
          <p:nvSpPr>
            <p:cNvPr id="60" name="Rectangle 59">
              <a:extLst>
                <a:ext uri="{FF2B5EF4-FFF2-40B4-BE49-F238E27FC236}">
                  <a16:creationId xmlns:a16="http://schemas.microsoft.com/office/drawing/2014/main" id="{E5B3F980-A17D-44DB-9AE3-CDA5CA5C2552}"/>
                </a:ext>
              </a:extLst>
            </p:cNvPr>
            <p:cNvSpPr/>
            <p:nvPr userDrawn="1"/>
          </p:nvSpPr>
          <p:spPr>
            <a:xfrm>
              <a:off x="5545089" y="3813575"/>
              <a:ext cx="294046" cy="407815"/>
            </a:xfrm>
            <a:prstGeom prst="rect">
              <a:avLst/>
            </a:prstGeom>
            <a:solidFill>
              <a:srgbClr val="919B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5</a:t>
              </a:r>
            </a:p>
          </p:txBody>
        </p:sp>
        <p:sp>
          <p:nvSpPr>
            <p:cNvPr id="61" name="Rectangle 60">
              <a:extLst>
                <a:ext uri="{FF2B5EF4-FFF2-40B4-BE49-F238E27FC236}">
                  <a16:creationId xmlns:a16="http://schemas.microsoft.com/office/drawing/2014/main" id="{727DF08E-31B7-45C9-AA91-8F83C413897F}"/>
                </a:ext>
              </a:extLst>
            </p:cNvPr>
            <p:cNvSpPr/>
            <p:nvPr userDrawn="1"/>
          </p:nvSpPr>
          <p:spPr>
            <a:xfrm>
              <a:off x="7623463" y="3813575"/>
              <a:ext cx="294046" cy="407815"/>
            </a:xfrm>
            <a:prstGeom prst="rect">
              <a:avLst/>
            </a:prstGeom>
            <a:solidFill>
              <a:srgbClr val="BD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12</a:t>
              </a:r>
            </a:p>
          </p:txBody>
        </p:sp>
        <p:sp>
          <p:nvSpPr>
            <p:cNvPr id="62" name="Rectangle 61">
              <a:extLst>
                <a:ext uri="{FF2B5EF4-FFF2-40B4-BE49-F238E27FC236}">
                  <a16:creationId xmlns:a16="http://schemas.microsoft.com/office/drawing/2014/main" id="{27A9CC3F-FD2D-4576-AECE-83F97FF385E8}"/>
                </a:ext>
              </a:extLst>
            </p:cNvPr>
            <p:cNvSpPr/>
            <p:nvPr userDrawn="1"/>
          </p:nvSpPr>
          <p:spPr>
            <a:xfrm>
              <a:off x="4654356" y="3813575"/>
              <a:ext cx="294046" cy="407815"/>
            </a:xfrm>
            <a:prstGeom prst="rect">
              <a:avLst/>
            </a:prstGeom>
            <a:solidFill>
              <a:srgbClr val="D5EA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FF1243"/>
                  </a:solidFill>
                  <a:latin typeface="Equinor Medium" panose="020B0603050302040203" pitchFamily="34" charset="0"/>
                </a:rPr>
                <a:t>2</a:t>
              </a:r>
            </a:p>
          </p:txBody>
        </p:sp>
        <p:sp>
          <p:nvSpPr>
            <p:cNvPr id="63" name="Rectangle 62">
              <a:extLst>
                <a:ext uri="{FF2B5EF4-FFF2-40B4-BE49-F238E27FC236}">
                  <a16:creationId xmlns:a16="http://schemas.microsoft.com/office/drawing/2014/main" id="{199875B2-76E7-4B71-A1E8-27532C80318F}"/>
                </a:ext>
              </a:extLst>
            </p:cNvPr>
            <p:cNvSpPr/>
            <p:nvPr userDrawn="1"/>
          </p:nvSpPr>
          <p:spPr>
            <a:xfrm>
              <a:off x="5248178" y="3813575"/>
              <a:ext cx="294046" cy="407815"/>
            </a:xfrm>
            <a:prstGeom prst="rect">
              <a:avLst/>
            </a:prstGeom>
            <a:solidFill>
              <a:srgbClr val="EA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FF1243"/>
                  </a:solidFill>
                  <a:latin typeface="Equinor Medium" panose="020B0603050302040203" pitchFamily="34" charset="0"/>
                </a:rPr>
                <a:t>4</a:t>
              </a:r>
            </a:p>
          </p:txBody>
        </p:sp>
        <p:sp>
          <p:nvSpPr>
            <p:cNvPr id="64" name="Rectangle 63">
              <a:extLst>
                <a:ext uri="{FF2B5EF4-FFF2-40B4-BE49-F238E27FC236}">
                  <a16:creationId xmlns:a16="http://schemas.microsoft.com/office/drawing/2014/main" id="{B49BE14A-543D-4A32-BC2C-297D45D9C81D}"/>
                </a:ext>
              </a:extLst>
            </p:cNvPr>
            <p:cNvSpPr/>
            <p:nvPr userDrawn="1"/>
          </p:nvSpPr>
          <p:spPr>
            <a:xfrm>
              <a:off x="5842000" y="3813575"/>
              <a:ext cx="294046" cy="407815"/>
            </a:xfrm>
            <a:prstGeom prst="rect">
              <a:avLst/>
            </a:prstGeom>
            <a:solidFill>
              <a:srgbClr val="007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6</a:t>
              </a:r>
            </a:p>
          </p:txBody>
        </p:sp>
        <p:sp>
          <p:nvSpPr>
            <p:cNvPr id="65" name="Rectangle 64">
              <a:extLst>
                <a:ext uri="{FF2B5EF4-FFF2-40B4-BE49-F238E27FC236}">
                  <a16:creationId xmlns:a16="http://schemas.microsoft.com/office/drawing/2014/main" id="{820AF967-0EFC-4753-8365-71DDCBCCD1BF}"/>
                </a:ext>
              </a:extLst>
            </p:cNvPr>
            <p:cNvSpPr/>
            <p:nvPr userDrawn="1"/>
          </p:nvSpPr>
          <p:spPr>
            <a:xfrm>
              <a:off x="6138911" y="3813575"/>
              <a:ext cx="294046" cy="407815"/>
            </a:xfrm>
            <a:prstGeom prst="rect">
              <a:avLst/>
            </a:prstGeom>
            <a:solidFill>
              <a:srgbClr val="4C9B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7</a:t>
              </a:r>
            </a:p>
          </p:txBody>
        </p:sp>
        <p:sp>
          <p:nvSpPr>
            <p:cNvPr id="66" name="Rectangle 65">
              <a:extLst>
                <a:ext uri="{FF2B5EF4-FFF2-40B4-BE49-F238E27FC236}">
                  <a16:creationId xmlns:a16="http://schemas.microsoft.com/office/drawing/2014/main" id="{373C60FF-929C-43DA-BE7F-25A20D3C2F77}"/>
                </a:ext>
              </a:extLst>
            </p:cNvPr>
            <p:cNvSpPr/>
            <p:nvPr userDrawn="1"/>
          </p:nvSpPr>
          <p:spPr>
            <a:xfrm>
              <a:off x="6435822" y="3813575"/>
              <a:ext cx="294046" cy="407815"/>
            </a:xfrm>
            <a:prstGeom prst="rect">
              <a:avLst/>
            </a:prstGeom>
            <a:solidFill>
              <a:srgbClr val="7FB7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8</a:t>
              </a:r>
            </a:p>
          </p:txBody>
        </p:sp>
        <p:sp>
          <p:nvSpPr>
            <p:cNvPr id="67" name="Rectangle 66">
              <a:extLst>
                <a:ext uri="{FF2B5EF4-FFF2-40B4-BE49-F238E27FC236}">
                  <a16:creationId xmlns:a16="http://schemas.microsoft.com/office/drawing/2014/main" id="{FAB2EA6B-7912-467E-979D-3590260E8003}"/>
                </a:ext>
              </a:extLst>
            </p:cNvPr>
            <p:cNvSpPr/>
            <p:nvPr userDrawn="1"/>
          </p:nvSpPr>
          <p:spPr>
            <a:xfrm>
              <a:off x="7029644" y="3813575"/>
              <a:ext cx="294046" cy="407815"/>
            </a:xfrm>
            <a:prstGeom prst="rect">
              <a:avLst/>
            </a:prstGeom>
            <a:solidFill>
              <a:srgbClr val="B2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10</a:t>
              </a:r>
            </a:p>
          </p:txBody>
        </p:sp>
        <p:sp>
          <p:nvSpPr>
            <p:cNvPr id="68" name="Rectangle 67">
              <a:extLst>
                <a:ext uri="{FF2B5EF4-FFF2-40B4-BE49-F238E27FC236}">
                  <a16:creationId xmlns:a16="http://schemas.microsoft.com/office/drawing/2014/main" id="{38D3EE77-4EFB-4806-BA1D-B3F98E59234E}"/>
                </a:ext>
              </a:extLst>
            </p:cNvPr>
            <p:cNvSpPr/>
            <p:nvPr userDrawn="1"/>
          </p:nvSpPr>
          <p:spPr>
            <a:xfrm>
              <a:off x="6732733" y="3813575"/>
              <a:ext cx="294046" cy="407815"/>
            </a:xfrm>
            <a:prstGeom prst="rect">
              <a:avLst/>
            </a:prstGeom>
            <a:solidFill>
              <a:srgbClr val="E6F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9</a:t>
              </a:r>
            </a:p>
          </p:txBody>
        </p:sp>
        <p:sp>
          <p:nvSpPr>
            <p:cNvPr id="69" name="Rectangle 68">
              <a:extLst>
                <a:ext uri="{FF2B5EF4-FFF2-40B4-BE49-F238E27FC236}">
                  <a16:creationId xmlns:a16="http://schemas.microsoft.com/office/drawing/2014/main" id="{C89D4522-7A82-43B4-AA80-E65EE4E54DE0}"/>
                </a:ext>
              </a:extLst>
            </p:cNvPr>
            <p:cNvSpPr/>
            <p:nvPr userDrawn="1"/>
          </p:nvSpPr>
          <p:spPr>
            <a:xfrm>
              <a:off x="7326555" y="3813575"/>
              <a:ext cx="294046" cy="407815"/>
            </a:xfrm>
            <a:prstGeom prst="rect">
              <a:avLst/>
            </a:prstGeom>
            <a:solidFill>
              <a:srgbClr val="F2F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11</a:t>
              </a:r>
            </a:p>
          </p:txBody>
        </p:sp>
      </p:grpSp>
      <p:sp>
        <p:nvSpPr>
          <p:cNvPr id="72" name="Rectangle 71">
            <a:extLst>
              <a:ext uri="{FF2B5EF4-FFF2-40B4-BE49-F238E27FC236}">
                <a16:creationId xmlns:a16="http://schemas.microsoft.com/office/drawing/2014/main" id="{A7F6FDD4-8CAB-45D1-8987-DF0CB3DE6E4F}"/>
              </a:ext>
            </a:extLst>
          </p:cNvPr>
          <p:cNvSpPr/>
          <p:nvPr userDrawn="1"/>
        </p:nvSpPr>
        <p:spPr>
          <a:xfrm>
            <a:off x="3512915" y="1648763"/>
            <a:ext cx="2510624" cy="307777"/>
          </a:xfrm>
          <a:prstGeom prst="rect">
            <a:avLst/>
          </a:prstGeom>
        </p:spPr>
        <p:txBody>
          <a:bodyPr wrap="none">
            <a:spAutoFit/>
          </a:bodyPr>
          <a:lstStyle/>
          <a:p>
            <a:r>
              <a:rPr kumimoji="0" lang="en-GB" sz="1400" b="0" i="0" u="sng" strike="noStrike" kern="1200" cap="none" spc="0" normalizeH="0" baseline="0" noProof="0" err="1">
                <a:ln>
                  <a:noFill/>
                </a:ln>
                <a:solidFill>
                  <a:prstClr val="black"/>
                </a:solidFill>
                <a:effectLst/>
                <a:uLnTx/>
                <a:uFillTx/>
                <a:latin typeface="Equinor Medium" panose="020B0603050302040203" pitchFamily="34" charset="0"/>
                <a:ea typeface="+mn-ea"/>
                <a:cs typeface="+mn-cs"/>
              </a:rPr>
              <a:t>Color</a:t>
            </a:r>
            <a:r>
              <a:rPr kumimoji="0" lang="en-GB" sz="1400" b="0" i="0" u="sng" strike="noStrike" kern="1200" cap="none" spc="0" normalizeH="0" baseline="0" noProof="0">
                <a:ln>
                  <a:noFill/>
                </a:ln>
                <a:solidFill>
                  <a:prstClr val="black"/>
                </a:solidFill>
                <a:effectLst/>
                <a:uLnTx/>
                <a:uFillTx/>
                <a:latin typeface="Equinor Medium" panose="020B0603050302040203" pitchFamily="34" charset="0"/>
                <a:ea typeface="+mn-ea"/>
                <a:cs typeface="+mn-cs"/>
              </a:rPr>
              <a:t> combination for charts:</a:t>
            </a:r>
            <a:endParaRPr lang="en-GB" noProof="0"/>
          </a:p>
        </p:txBody>
      </p:sp>
      <p:sp>
        <p:nvSpPr>
          <p:cNvPr id="73" name="Rectangle 72">
            <a:extLst>
              <a:ext uri="{FF2B5EF4-FFF2-40B4-BE49-F238E27FC236}">
                <a16:creationId xmlns:a16="http://schemas.microsoft.com/office/drawing/2014/main" id="{2524B282-9056-4A2C-A336-CB6C1BD3E4D4}"/>
              </a:ext>
            </a:extLst>
          </p:cNvPr>
          <p:cNvSpPr/>
          <p:nvPr userDrawn="1"/>
        </p:nvSpPr>
        <p:spPr>
          <a:xfrm>
            <a:off x="3549306" y="3278965"/>
            <a:ext cx="4121641" cy="307777"/>
          </a:xfrm>
          <a:prstGeom prst="rect">
            <a:avLst/>
          </a:prstGeom>
        </p:spPr>
        <p:txBody>
          <a:bodyPr wrap="none">
            <a:spAutoFit/>
          </a:bodyPr>
          <a:lstStyle/>
          <a:p>
            <a:r>
              <a:rPr kumimoji="0" lang="en-GB" sz="1400" b="0" i="0" u="sng" strike="noStrike" kern="1200" cap="none" spc="0" normalizeH="0" baseline="0" noProof="0">
                <a:ln>
                  <a:noFill/>
                </a:ln>
                <a:solidFill>
                  <a:prstClr val="black"/>
                </a:solidFill>
                <a:effectLst/>
                <a:uLnTx/>
                <a:uFillTx/>
                <a:latin typeface="Equinor Medium" panose="020B0603050302040203" pitchFamily="34" charset="0"/>
                <a:ea typeface="+mn-ea"/>
                <a:cs typeface="+mn-cs"/>
              </a:rPr>
              <a:t>Reorder the </a:t>
            </a:r>
            <a:r>
              <a:rPr kumimoji="0" lang="en-GB" sz="1400" b="0" i="0" u="sng" strike="noStrike" kern="1200" cap="none" spc="0" normalizeH="0" baseline="0" noProof="0" err="1">
                <a:ln>
                  <a:noFill/>
                </a:ln>
                <a:solidFill>
                  <a:prstClr val="black"/>
                </a:solidFill>
                <a:effectLst/>
                <a:uLnTx/>
                <a:uFillTx/>
                <a:latin typeface="Equinor Medium" panose="020B0603050302040203" pitchFamily="34" charset="0"/>
                <a:ea typeface="+mn-ea"/>
                <a:cs typeface="+mn-cs"/>
              </a:rPr>
              <a:t>colors</a:t>
            </a:r>
            <a:r>
              <a:rPr kumimoji="0" lang="en-GB" sz="1400" b="0" i="0" u="sng" strike="noStrike" kern="1200" cap="none" spc="0" normalizeH="0" baseline="0" noProof="0">
                <a:ln>
                  <a:noFill/>
                </a:ln>
                <a:solidFill>
                  <a:prstClr val="black"/>
                </a:solidFill>
                <a:effectLst/>
                <a:uLnTx/>
                <a:uFillTx/>
                <a:latin typeface="Equinor Medium" panose="020B0603050302040203" pitchFamily="34" charset="0"/>
                <a:ea typeface="+mn-ea"/>
                <a:cs typeface="+mn-cs"/>
              </a:rPr>
              <a:t> when you need more contrast:</a:t>
            </a:r>
            <a:endParaRPr lang="en-GB" noProof="0"/>
          </a:p>
        </p:txBody>
      </p:sp>
      <p:sp>
        <p:nvSpPr>
          <p:cNvPr id="74" name="Rectangle 73">
            <a:extLst>
              <a:ext uri="{FF2B5EF4-FFF2-40B4-BE49-F238E27FC236}">
                <a16:creationId xmlns:a16="http://schemas.microsoft.com/office/drawing/2014/main" id="{2EA7B77E-5A74-4FC7-8B9E-E878C71F3FAB}"/>
              </a:ext>
            </a:extLst>
          </p:cNvPr>
          <p:cNvSpPr/>
          <p:nvPr userDrawn="1"/>
        </p:nvSpPr>
        <p:spPr>
          <a:xfrm>
            <a:off x="3551946" y="4683409"/>
            <a:ext cx="3983783" cy="307777"/>
          </a:xfrm>
          <a:prstGeom prst="rect">
            <a:avLst/>
          </a:prstGeom>
        </p:spPr>
        <p:txBody>
          <a:bodyPr wrap="none">
            <a:spAutoFit/>
          </a:bodyPr>
          <a:lstStyle/>
          <a:p>
            <a:r>
              <a:rPr kumimoji="0" lang="en-GB" sz="1400" b="0" i="0" u="sng" strike="noStrike" kern="1200" cap="none" spc="0" normalizeH="0" baseline="0" noProof="0">
                <a:ln>
                  <a:noFill/>
                </a:ln>
                <a:solidFill>
                  <a:prstClr val="black"/>
                </a:solidFill>
                <a:effectLst/>
                <a:uLnTx/>
                <a:uFillTx/>
                <a:latin typeface="Equinor Medium" panose="020B0603050302040203" pitchFamily="34" charset="0"/>
                <a:ea typeface="+mn-ea"/>
                <a:cs typeface="+mn-cs"/>
              </a:rPr>
              <a:t>Different tints to use on charts and infographics:</a:t>
            </a:r>
            <a:endParaRPr lang="en-GB" noProof="0"/>
          </a:p>
        </p:txBody>
      </p:sp>
      <p:grpSp>
        <p:nvGrpSpPr>
          <p:cNvPr id="78" name="Group 77">
            <a:extLst>
              <a:ext uri="{FF2B5EF4-FFF2-40B4-BE49-F238E27FC236}">
                <a16:creationId xmlns:a16="http://schemas.microsoft.com/office/drawing/2014/main" id="{C6632EE5-9A9D-459E-A254-E25220CD72D7}"/>
              </a:ext>
            </a:extLst>
          </p:cNvPr>
          <p:cNvGrpSpPr/>
          <p:nvPr userDrawn="1"/>
        </p:nvGrpSpPr>
        <p:grpSpPr>
          <a:xfrm rot="16200000">
            <a:off x="4320578" y="4504301"/>
            <a:ext cx="155539" cy="1509130"/>
            <a:chOff x="12302028" y="154594"/>
            <a:chExt cx="155539" cy="1509130"/>
          </a:xfrm>
        </p:grpSpPr>
        <p:sp>
          <p:nvSpPr>
            <p:cNvPr id="79" name="Rectangle 188">
              <a:extLst>
                <a:ext uri="{FF2B5EF4-FFF2-40B4-BE49-F238E27FC236}">
                  <a16:creationId xmlns:a16="http://schemas.microsoft.com/office/drawing/2014/main" id="{93B98694-5CDD-44CA-A397-394D522D6FAE}"/>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DEB1628A-A422-42DB-BCA4-023804DEBDB6}"/>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4E526B04-FE6E-4703-8265-93E819C834F8}"/>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40E543F4-74C9-4458-9288-2D986D5CBDF4}"/>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92">
              <a:extLst>
                <a:ext uri="{FF2B5EF4-FFF2-40B4-BE49-F238E27FC236}">
                  <a16:creationId xmlns:a16="http://schemas.microsoft.com/office/drawing/2014/main" id="{AED80F77-9904-4F82-AA14-76102624F12F}"/>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31">
              <a:extLst>
                <a:ext uri="{FF2B5EF4-FFF2-40B4-BE49-F238E27FC236}">
                  <a16:creationId xmlns:a16="http://schemas.microsoft.com/office/drawing/2014/main" id="{482395E8-3386-4667-ACF3-CCBC41A88A4C}"/>
                </a:ext>
              </a:extLst>
            </p:cNvPr>
            <p:cNvSpPr/>
            <p:nvPr userDrawn="1"/>
          </p:nvSpPr>
          <p:spPr>
            <a:xfrm>
              <a:off x="12302028" y="381213"/>
              <a:ext cx="155539" cy="1529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33">
              <a:extLst>
                <a:ext uri="{FF2B5EF4-FFF2-40B4-BE49-F238E27FC236}">
                  <a16:creationId xmlns:a16="http://schemas.microsoft.com/office/drawing/2014/main" id="{BF8AC9EE-524A-4EE8-BF85-BA6A56410EC4}"/>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92">
              <a:extLst>
                <a:ext uri="{FF2B5EF4-FFF2-40B4-BE49-F238E27FC236}">
                  <a16:creationId xmlns:a16="http://schemas.microsoft.com/office/drawing/2014/main" id="{73D5C493-2024-4B1E-A927-4E3BF2520FF4}"/>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pic>
        <p:nvPicPr>
          <p:cNvPr id="87" name="Picture 86">
            <a:extLst>
              <a:ext uri="{FF2B5EF4-FFF2-40B4-BE49-F238E27FC236}">
                <a16:creationId xmlns:a16="http://schemas.microsoft.com/office/drawing/2014/main" id="{B18CD131-AFB4-426F-9C86-CECEF6A905D3}"/>
              </a:ext>
            </a:extLst>
          </p:cNvPr>
          <p:cNvPicPr>
            <a:picLocks noChangeAspect="1"/>
          </p:cNvPicPr>
          <p:nvPr userDrawn="1"/>
        </p:nvPicPr>
        <p:blipFill>
          <a:blip r:embed="rId3"/>
          <a:stretch>
            <a:fillRect/>
          </a:stretch>
        </p:blipFill>
        <p:spPr>
          <a:xfrm>
            <a:off x="8456009" y="563402"/>
            <a:ext cx="3521851" cy="5727670"/>
          </a:xfrm>
          <a:prstGeom prst="rect">
            <a:avLst/>
          </a:prstGeom>
        </p:spPr>
      </p:pic>
    </p:spTree>
    <p:extLst>
      <p:ext uri="{BB962C8B-B14F-4D97-AF65-F5344CB8AC3E}">
        <p14:creationId xmlns:p14="http://schemas.microsoft.com/office/powerpoint/2010/main" val="3758912119"/>
      </p:ext>
    </p:extLst>
  </p:cSld>
  <p:clrMap bg1="lt1" tx1="dk1" bg2="lt2" tx2="dk2" accent1="accent1" accent2="accent2" accent3="accent3" accent4="accent4" accent5="accent5" accent6="accent6" hlink="hlink" folHlink="folHlink"/>
  <p:sldLayoutIdLst>
    <p:sldLayoutId id="21474836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9.xml"/><Relationship Id="rId5" Type="http://schemas.openxmlformats.org/officeDocument/2006/relationships/image" Target="../media/image10.png"/><Relationship Id="rId4" Type="http://schemas.openxmlformats.org/officeDocument/2006/relationships/hyperlink" Target="http://www.newdesignfile.com/post_user-group-icon_35736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485A2D5-8E0C-4CE7-B66B-85030A5E4831}"/>
              </a:ext>
            </a:extLst>
          </p:cNvPr>
          <p:cNvSpPr>
            <a:spLocks noGrp="1"/>
          </p:cNvSpPr>
          <p:nvPr>
            <p:ph type="ctrTitle"/>
          </p:nvPr>
        </p:nvSpPr>
        <p:spPr>
          <a:xfrm>
            <a:off x="695324" y="800100"/>
            <a:ext cx="9958693" cy="3600450"/>
          </a:xfrm>
        </p:spPr>
        <p:txBody>
          <a:bodyPr/>
          <a:lstStyle/>
          <a:p>
            <a:r>
              <a:rPr lang="en-GB"/>
              <a:t>Report an error – new design for REFM issues</a:t>
            </a:r>
          </a:p>
        </p:txBody>
      </p:sp>
      <p:sp>
        <p:nvSpPr>
          <p:cNvPr id="3" name="Undertittel 2">
            <a:extLst>
              <a:ext uri="{FF2B5EF4-FFF2-40B4-BE49-F238E27FC236}">
                <a16:creationId xmlns:a16="http://schemas.microsoft.com/office/drawing/2014/main" id="{1202B5F4-B7FD-43A5-8728-5F00963B0520}"/>
              </a:ext>
            </a:extLst>
          </p:cNvPr>
          <p:cNvSpPr>
            <a:spLocks noGrp="1"/>
          </p:cNvSpPr>
          <p:nvPr>
            <p:ph type="subTitle" idx="1"/>
          </p:nvPr>
        </p:nvSpPr>
        <p:spPr>
          <a:xfrm>
            <a:off x="694800" y="4473574"/>
            <a:ext cx="6351952" cy="1221625"/>
          </a:xfrm>
        </p:spPr>
        <p:txBody>
          <a:bodyPr/>
          <a:lstStyle/>
          <a:p>
            <a:r>
              <a:rPr lang="en-GB" spc="0"/>
              <a:t>Redesign “Workplace services” in Report an error</a:t>
            </a:r>
          </a:p>
        </p:txBody>
      </p:sp>
    </p:spTree>
    <p:extLst>
      <p:ext uri="{BB962C8B-B14F-4D97-AF65-F5344CB8AC3E}">
        <p14:creationId xmlns:p14="http://schemas.microsoft.com/office/powerpoint/2010/main" val="4007871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716DF6-6628-4E63-94D8-1C3EC8390F70}"/>
              </a:ext>
            </a:extLst>
          </p:cNvPr>
          <p:cNvSpPr>
            <a:spLocks noGrp="1"/>
          </p:cNvSpPr>
          <p:nvPr>
            <p:ph type="sldNum" sz="quarter" idx="12"/>
          </p:nvPr>
        </p:nvSpPr>
        <p:spPr/>
        <p:txBody>
          <a:bodyPr/>
          <a:lstStyle/>
          <a:p>
            <a:fld id="{5D1E5300-FC0F-4317-A193-EF6CE9E6F7B5}" type="slidenum">
              <a:rPr lang="en-GB" smtClean="0"/>
              <a:pPr/>
              <a:t>2</a:t>
            </a:fld>
            <a:r>
              <a:rPr lang="en-GB"/>
              <a:t>  |  </a:t>
            </a:r>
            <a:endParaRPr lang="en-GB" noProof="0"/>
          </a:p>
        </p:txBody>
      </p:sp>
      <p:pic>
        <p:nvPicPr>
          <p:cNvPr id="3" name="Picture 2">
            <a:extLst>
              <a:ext uri="{FF2B5EF4-FFF2-40B4-BE49-F238E27FC236}">
                <a16:creationId xmlns:a16="http://schemas.microsoft.com/office/drawing/2014/main" id="{BBB4260B-FC26-4300-AE6F-C4951CFE3657}"/>
              </a:ext>
            </a:extLst>
          </p:cNvPr>
          <p:cNvPicPr>
            <a:picLocks noChangeAspect="1"/>
          </p:cNvPicPr>
          <p:nvPr/>
        </p:nvPicPr>
        <p:blipFill>
          <a:blip r:embed="rId2"/>
          <a:stretch>
            <a:fillRect/>
          </a:stretch>
        </p:blipFill>
        <p:spPr>
          <a:xfrm>
            <a:off x="474547" y="669287"/>
            <a:ext cx="5461182" cy="4456386"/>
          </a:xfrm>
          <a:prstGeom prst="rect">
            <a:avLst/>
          </a:prstGeom>
          <a:ln>
            <a:solidFill>
              <a:schemeClr val="accent2"/>
            </a:solidFill>
          </a:ln>
        </p:spPr>
      </p:pic>
      <p:sp>
        <p:nvSpPr>
          <p:cNvPr id="6" name="Rectangle 5">
            <a:extLst>
              <a:ext uri="{FF2B5EF4-FFF2-40B4-BE49-F238E27FC236}">
                <a16:creationId xmlns:a16="http://schemas.microsoft.com/office/drawing/2014/main" id="{B2CA7514-0966-48A7-B1E0-5A558EFC1336}"/>
              </a:ext>
            </a:extLst>
          </p:cNvPr>
          <p:cNvSpPr/>
          <p:nvPr/>
        </p:nvSpPr>
        <p:spPr>
          <a:xfrm>
            <a:off x="772332" y="3204594"/>
            <a:ext cx="4941115" cy="134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5" name="TextBox 4">
            <a:extLst>
              <a:ext uri="{FF2B5EF4-FFF2-40B4-BE49-F238E27FC236}">
                <a16:creationId xmlns:a16="http://schemas.microsoft.com/office/drawing/2014/main" id="{AD40D517-B925-4783-80D1-265ADED84C08}"/>
              </a:ext>
            </a:extLst>
          </p:cNvPr>
          <p:cNvSpPr txBox="1"/>
          <p:nvPr/>
        </p:nvSpPr>
        <p:spPr>
          <a:xfrm>
            <a:off x="755554" y="3130428"/>
            <a:ext cx="1596912" cy="215444"/>
          </a:xfrm>
          <a:prstGeom prst="rect">
            <a:avLst/>
          </a:prstGeom>
          <a:noFill/>
        </p:spPr>
        <p:txBody>
          <a:bodyPr wrap="none" lIns="91440" tIns="45720" rIns="91440" bIns="45720" rtlCol="0" anchor="t">
            <a:spAutoFit/>
          </a:bodyPr>
          <a:lstStyle/>
          <a:p>
            <a:r>
              <a:rPr lang="nb-NO" sz="800">
                <a:solidFill>
                  <a:schemeClr val="accent2"/>
                </a:solidFill>
              </a:rPr>
              <a:t>Building and workplace services</a:t>
            </a:r>
          </a:p>
        </p:txBody>
      </p:sp>
      <p:sp>
        <p:nvSpPr>
          <p:cNvPr id="12" name="Oval 11">
            <a:extLst>
              <a:ext uri="{FF2B5EF4-FFF2-40B4-BE49-F238E27FC236}">
                <a16:creationId xmlns:a16="http://schemas.microsoft.com/office/drawing/2014/main" id="{49B515B2-ECDB-4779-834E-A863ADA08AD4}"/>
              </a:ext>
            </a:extLst>
          </p:cNvPr>
          <p:cNvSpPr/>
          <p:nvPr/>
        </p:nvSpPr>
        <p:spPr>
          <a:xfrm>
            <a:off x="232403" y="570373"/>
            <a:ext cx="333286" cy="3332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a:t>1</a:t>
            </a:r>
          </a:p>
        </p:txBody>
      </p:sp>
      <p:sp>
        <p:nvSpPr>
          <p:cNvPr id="17" name="TextBox 16">
            <a:extLst>
              <a:ext uri="{FF2B5EF4-FFF2-40B4-BE49-F238E27FC236}">
                <a16:creationId xmlns:a16="http://schemas.microsoft.com/office/drawing/2014/main" id="{7070C004-BFC6-4811-A991-F92806B90833}"/>
              </a:ext>
            </a:extLst>
          </p:cNvPr>
          <p:cNvSpPr txBox="1"/>
          <p:nvPr/>
        </p:nvSpPr>
        <p:spPr>
          <a:xfrm>
            <a:off x="6430932" y="884622"/>
            <a:ext cx="2954655" cy="369332"/>
          </a:xfrm>
          <a:prstGeom prst="rect">
            <a:avLst/>
          </a:prstGeom>
          <a:noFill/>
        </p:spPr>
        <p:txBody>
          <a:bodyPr wrap="none" rtlCol="0">
            <a:spAutoFit/>
          </a:bodyPr>
          <a:lstStyle/>
          <a:p>
            <a:r>
              <a:rPr lang="nb-NO" b="1">
                <a:solidFill>
                  <a:schemeClr val="accent2"/>
                </a:solidFill>
              </a:rPr>
              <a:t>TO-BE</a:t>
            </a:r>
            <a:r>
              <a:rPr lang="nb-NO">
                <a:solidFill>
                  <a:schemeClr val="accent2"/>
                </a:solidFill>
              </a:rPr>
              <a:t> in Services@Equinor</a:t>
            </a:r>
          </a:p>
        </p:txBody>
      </p:sp>
      <p:cxnSp>
        <p:nvCxnSpPr>
          <p:cNvPr id="19" name="Straight Arrow Connector 18">
            <a:extLst>
              <a:ext uri="{FF2B5EF4-FFF2-40B4-BE49-F238E27FC236}">
                <a16:creationId xmlns:a16="http://schemas.microsoft.com/office/drawing/2014/main" id="{CB128C84-4DDA-4B7F-A6F7-D3EB2C0FDC70}"/>
              </a:ext>
            </a:extLst>
          </p:cNvPr>
          <p:cNvCxnSpPr>
            <a:cxnSpLocks/>
          </p:cNvCxnSpPr>
          <p:nvPr/>
        </p:nvCxnSpPr>
        <p:spPr>
          <a:xfrm flipV="1">
            <a:off x="2622934" y="2395399"/>
            <a:ext cx="3110863" cy="772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9CDA7F9B-E0C2-4934-868E-36C89DE900A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75654" y="330685"/>
            <a:ext cx="633533" cy="633533"/>
          </a:xfrm>
          <a:prstGeom prst="rect">
            <a:avLst/>
          </a:prstGeom>
        </p:spPr>
      </p:pic>
      <p:sp>
        <p:nvSpPr>
          <p:cNvPr id="25" name="TextBox 24">
            <a:extLst>
              <a:ext uri="{FF2B5EF4-FFF2-40B4-BE49-F238E27FC236}">
                <a16:creationId xmlns:a16="http://schemas.microsoft.com/office/drawing/2014/main" id="{E7B36E50-7730-4DF5-A4D2-50757548857D}"/>
              </a:ext>
            </a:extLst>
          </p:cNvPr>
          <p:cNvSpPr txBox="1"/>
          <p:nvPr/>
        </p:nvSpPr>
        <p:spPr>
          <a:xfrm>
            <a:off x="4374619" y="420287"/>
            <a:ext cx="1338828" cy="246221"/>
          </a:xfrm>
          <a:prstGeom prst="rect">
            <a:avLst/>
          </a:prstGeom>
          <a:noFill/>
        </p:spPr>
        <p:txBody>
          <a:bodyPr wrap="none" rtlCol="0">
            <a:spAutoFit/>
          </a:bodyPr>
          <a:lstStyle/>
          <a:p>
            <a:r>
              <a:rPr lang="nb-NO" sz="1000" b="1">
                <a:solidFill>
                  <a:schemeClr val="accent2"/>
                </a:solidFill>
              </a:rPr>
              <a:t>End-user (employe)</a:t>
            </a:r>
            <a:endParaRPr lang="nb-NO" sz="1000">
              <a:solidFill>
                <a:schemeClr val="accent2"/>
              </a:solidFill>
            </a:endParaRPr>
          </a:p>
        </p:txBody>
      </p:sp>
      <p:cxnSp>
        <p:nvCxnSpPr>
          <p:cNvPr id="18" name="Straight Arrow Connector 17">
            <a:extLst>
              <a:ext uri="{FF2B5EF4-FFF2-40B4-BE49-F238E27FC236}">
                <a16:creationId xmlns:a16="http://schemas.microsoft.com/office/drawing/2014/main" id="{3B5528A9-E561-4537-9F68-BEB3EB8E0EA8}"/>
              </a:ext>
            </a:extLst>
          </p:cNvPr>
          <p:cNvCxnSpPr>
            <a:cxnSpLocks/>
          </p:cNvCxnSpPr>
          <p:nvPr/>
        </p:nvCxnSpPr>
        <p:spPr>
          <a:xfrm flipH="1">
            <a:off x="4458712" y="2679440"/>
            <a:ext cx="2301391" cy="3137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80023A8-A36D-4D54-B397-064425CF5206}"/>
              </a:ext>
            </a:extLst>
          </p:cNvPr>
          <p:cNvSpPr txBox="1"/>
          <p:nvPr/>
        </p:nvSpPr>
        <p:spPr>
          <a:xfrm>
            <a:off x="3657499" y="4630104"/>
            <a:ext cx="873957" cy="215444"/>
          </a:xfrm>
          <a:prstGeom prst="rect">
            <a:avLst/>
          </a:prstGeom>
          <a:solidFill>
            <a:schemeClr val="accent6">
              <a:lumMod val="20000"/>
              <a:lumOff val="80000"/>
            </a:schemeClr>
          </a:solidFill>
        </p:spPr>
        <p:txBody>
          <a:bodyPr wrap="none" rtlCol="0">
            <a:spAutoFit/>
          </a:bodyPr>
          <a:lstStyle/>
          <a:p>
            <a:r>
              <a:rPr lang="nb-NO" sz="800" b="1">
                <a:solidFill>
                  <a:schemeClr val="accent2"/>
                </a:solidFill>
              </a:rPr>
              <a:t>SERVICE NOW</a:t>
            </a:r>
            <a:endParaRPr lang="nb-NO" sz="800">
              <a:solidFill>
                <a:schemeClr val="accent2"/>
              </a:solidFill>
            </a:endParaRPr>
          </a:p>
        </p:txBody>
      </p:sp>
      <p:sp>
        <p:nvSpPr>
          <p:cNvPr id="30" name="Rectangle 29">
            <a:extLst>
              <a:ext uri="{FF2B5EF4-FFF2-40B4-BE49-F238E27FC236}">
                <a16:creationId xmlns:a16="http://schemas.microsoft.com/office/drawing/2014/main" id="{74006A76-0A11-45D3-8F64-C67BED931772}"/>
              </a:ext>
            </a:extLst>
          </p:cNvPr>
          <p:cNvSpPr/>
          <p:nvPr/>
        </p:nvSpPr>
        <p:spPr>
          <a:xfrm>
            <a:off x="755554" y="5347761"/>
            <a:ext cx="10766725" cy="938719"/>
          </a:xfrm>
          <a:prstGeom prst="rect">
            <a:avLst/>
          </a:prstGeom>
          <a:ln>
            <a:solidFill>
              <a:srgbClr val="C00000"/>
            </a:solidFill>
          </a:ln>
        </p:spPr>
        <p:txBody>
          <a:bodyPr wrap="square">
            <a:spAutoFit/>
          </a:bodyPr>
          <a:lstStyle/>
          <a:p>
            <a:pPr marL="342900" indent="-342900">
              <a:buFont typeface="+mj-lt"/>
              <a:buAutoNum type="arabicPeriod"/>
            </a:pPr>
            <a:r>
              <a:rPr lang="en-US" sz="1100" dirty="0">
                <a:solidFill>
                  <a:schemeClr val="tx1">
                    <a:lumMod val="60000"/>
                    <a:lumOff val="40000"/>
                  </a:schemeClr>
                </a:solidFill>
              </a:rPr>
              <a:t>Assigned to </a:t>
            </a:r>
            <a:r>
              <a:rPr lang="en-US" sz="1100" b="1" dirty="0">
                <a:solidFill>
                  <a:schemeClr val="tx1">
                    <a:lumMod val="60000"/>
                    <a:lumOff val="40000"/>
                  </a:schemeClr>
                </a:solidFill>
              </a:rPr>
              <a:t>CI</a:t>
            </a:r>
            <a:r>
              <a:rPr lang="en-US" sz="1100" dirty="0">
                <a:solidFill>
                  <a:schemeClr val="tx1">
                    <a:lumMod val="60000"/>
                    <a:lumOff val="40000"/>
                  </a:schemeClr>
                </a:solidFill>
              </a:rPr>
              <a:t>:   </a:t>
            </a:r>
            <a:r>
              <a:rPr lang="en-US" sz="1100" dirty="0">
                <a:solidFill>
                  <a:srgbClr val="4C9BA1"/>
                </a:solidFill>
              </a:rPr>
              <a:t>FM heating, ventilation &amp; sanitary	</a:t>
            </a:r>
            <a:r>
              <a:rPr lang="en-US" sz="1100" dirty="0">
                <a:solidFill>
                  <a:srgbClr val="C00000"/>
                </a:solidFill>
              </a:rPr>
              <a:t>	</a:t>
            </a:r>
            <a:r>
              <a:rPr lang="en-US" sz="1100" dirty="0">
                <a:solidFill>
                  <a:schemeClr val="tx1">
                    <a:lumMod val="60000"/>
                    <a:lumOff val="40000"/>
                  </a:schemeClr>
                </a:solidFill>
                <a:sym typeface="Wingdings" panose="05000000000000000000" pitchFamily="2" charset="2"/>
              </a:rPr>
              <a:t> </a:t>
            </a:r>
            <a:r>
              <a:rPr lang="en-US" sz="1100" b="1" dirty="0">
                <a:solidFill>
                  <a:schemeClr val="tx1">
                    <a:lumMod val="60000"/>
                    <a:lumOff val="40000"/>
                  </a:schemeClr>
                </a:solidFill>
              </a:rPr>
              <a:t>AG</a:t>
            </a:r>
            <a:r>
              <a:rPr lang="en-US" sz="1100" dirty="0">
                <a:solidFill>
                  <a:schemeClr val="tx1">
                    <a:lumMod val="60000"/>
                    <a:lumOff val="40000"/>
                  </a:schemeClr>
                </a:solidFill>
              </a:rPr>
              <a:t>: </a:t>
            </a:r>
            <a:r>
              <a:rPr lang="en-US" sz="1100" dirty="0">
                <a:solidFill>
                  <a:srgbClr val="C00000"/>
                </a:solidFill>
              </a:rPr>
              <a:t>FM NO OPERATION CENTRE COOR</a:t>
            </a:r>
          </a:p>
          <a:p>
            <a:pPr marL="342900" indent="-342900">
              <a:buFont typeface="+mj-lt"/>
              <a:buAutoNum type="arabicPeriod"/>
            </a:pPr>
            <a:r>
              <a:rPr lang="en-US" sz="1100" dirty="0">
                <a:solidFill>
                  <a:schemeClr val="tx1">
                    <a:lumMod val="60000"/>
                    <a:lumOff val="40000"/>
                  </a:schemeClr>
                </a:solidFill>
              </a:rPr>
              <a:t>Assigned to </a:t>
            </a:r>
            <a:r>
              <a:rPr lang="en-US" sz="1100" b="1" dirty="0">
                <a:solidFill>
                  <a:schemeClr val="tx1">
                    <a:lumMod val="60000"/>
                    <a:lumOff val="40000"/>
                  </a:schemeClr>
                </a:solidFill>
              </a:rPr>
              <a:t>CI</a:t>
            </a:r>
            <a:r>
              <a:rPr lang="en-US" sz="1100" dirty="0">
                <a:solidFill>
                  <a:schemeClr val="tx1">
                    <a:lumMod val="60000"/>
                    <a:lumOff val="40000"/>
                  </a:schemeClr>
                </a:solidFill>
              </a:rPr>
              <a:t>:   </a:t>
            </a:r>
            <a:r>
              <a:rPr lang="en-US" sz="1100" dirty="0">
                <a:solidFill>
                  <a:srgbClr val="4C9BA1"/>
                </a:solidFill>
              </a:rPr>
              <a:t>FM electro installations</a:t>
            </a:r>
            <a:r>
              <a:rPr lang="en-US" sz="1100" dirty="0">
                <a:solidFill>
                  <a:schemeClr val="accent2"/>
                </a:solidFill>
              </a:rPr>
              <a:t>	</a:t>
            </a:r>
            <a:r>
              <a:rPr lang="en-US" sz="1100" dirty="0">
                <a:solidFill>
                  <a:schemeClr val="tx1">
                    <a:lumMod val="60000"/>
                    <a:lumOff val="40000"/>
                  </a:schemeClr>
                </a:solidFill>
              </a:rPr>
              <a:t>		</a:t>
            </a:r>
            <a:r>
              <a:rPr lang="en-US" sz="1100" dirty="0">
                <a:solidFill>
                  <a:schemeClr val="tx1">
                    <a:lumMod val="60000"/>
                    <a:lumOff val="40000"/>
                  </a:schemeClr>
                </a:solidFill>
                <a:sym typeface="Wingdings" panose="05000000000000000000" pitchFamily="2" charset="2"/>
              </a:rPr>
              <a:t> </a:t>
            </a:r>
            <a:r>
              <a:rPr lang="en-US" sz="1100" b="1" dirty="0">
                <a:solidFill>
                  <a:schemeClr val="tx1">
                    <a:lumMod val="60000"/>
                    <a:lumOff val="40000"/>
                  </a:schemeClr>
                </a:solidFill>
              </a:rPr>
              <a:t>AG</a:t>
            </a:r>
            <a:r>
              <a:rPr lang="en-US" sz="1100" dirty="0">
                <a:solidFill>
                  <a:schemeClr val="tx1">
                    <a:lumMod val="60000"/>
                    <a:lumOff val="40000"/>
                  </a:schemeClr>
                </a:solidFill>
              </a:rPr>
              <a:t>: </a:t>
            </a:r>
            <a:r>
              <a:rPr lang="en-US" sz="1100" dirty="0">
                <a:solidFill>
                  <a:srgbClr val="C00000"/>
                </a:solidFill>
              </a:rPr>
              <a:t>FM NO OPERATION CENTRE COOR</a:t>
            </a:r>
            <a:endParaRPr lang="en-US" sz="1100" dirty="0">
              <a:solidFill>
                <a:schemeClr val="accent2"/>
              </a:solidFill>
            </a:endParaRPr>
          </a:p>
          <a:p>
            <a:pPr marL="342900" indent="-342900">
              <a:buFont typeface="+mj-lt"/>
              <a:buAutoNum type="arabicPeriod"/>
            </a:pPr>
            <a:r>
              <a:rPr lang="en-US" sz="1100" dirty="0">
                <a:solidFill>
                  <a:schemeClr val="tx1">
                    <a:lumMod val="60000"/>
                    <a:lumOff val="40000"/>
                  </a:schemeClr>
                </a:solidFill>
              </a:rPr>
              <a:t>Assigned to </a:t>
            </a:r>
            <a:r>
              <a:rPr lang="en-US" sz="1100" b="1" dirty="0">
                <a:solidFill>
                  <a:schemeClr val="tx1">
                    <a:lumMod val="60000"/>
                    <a:lumOff val="40000"/>
                  </a:schemeClr>
                </a:solidFill>
              </a:rPr>
              <a:t>CI</a:t>
            </a:r>
            <a:r>
              <a:rPr lang="en-US" sz="1100" dirty="0">
                <a:solidFill>
                  <a:schemeClr val="tx1">
                    <a:lumMod val="60000"/>
                    <a:lumOff val="40000"/>
                  </a:schemeClr>
                </a:solidFill>
              </a:rPr>
              <a:t>:   </a:t>
            </a:r>
            <a:r>
              <a:rPr lang="en-US" sz="1100" dirty="0">
                <a:solidFill>
                  <a:srgbClr val="4C9BA1"/>
                </a:solidFill>
              </a:rPr>
              <a:t>FM building O&amp;M</a:t>
            </a:r>
            <a:r>
              <a:rPr lang="en-US" sz="1100" dirty="0">
                <a:solidFill>
                  <a:schemeClr val="accent2"/>
                </a:solidFill>
              </a:rPr>
              <a:t>	</a:t>
            </a:r>
            <a:r>
              <a:rPr lang="en-US" sz="1100" dirty="0">
                <a:solidFill>
                  <a:schemeClr val="accent6">
                    <a:lumMod val="75000"/>
                  </a:schemeClr>
                </a:solidFill>
              </a:rPr>
              <a:t>		</a:t>
            </a:r>
            <a:r>
              <a:rPr lang="en-US" sz="1100" dirty="0">
                <a:solidFill>
                  <a:schemeClr val="tx1">
                    <a:lumMod val="60000"/>
                    <a:lumOff val="40000"/>
                  </a:schemeClr>
                </a:solidFill>
                <a:sym typeface="Wingdings" panose="05000000000000000000" pitchFamily="2" charset="2"/>
              </a:rPr>
              <a:t> </a:t>
            </a:r>
            <a:r>
              <a:rPr lang="en-US" sz="1100" b="1" dirty="0">
                <a:solidFill>
                  <a:schemeClr val="tx1">
                    <a:lumMod val="60000"/>
                    <a:lumOff val="40000"/>
                  </a:schemeClr>
                </a:solidFill>
              </a:rPr>
              <a:t>AG</a:t>
            </a:r>
            <a:r>
              <a:rPr lang="en-US" sz="1100" dirty="0">
                <a:solidFill>
                  <a:schemeClr val="tx1">
                    <a:lumMod val="60000"/>
                    <a:lumOff val="40000"/>
                  </a:schemeClr>
                </a:solidFill>
              </a:rPr>
              <a:t>: </a:t>
            </a:r>
            <a:r>
              <a:rPr lang="en-US" sz="1100" dirty="0">
                <a:solidFill>
                  <a:srgbClr val="C00000"/>
                </a:solidFill>
              </a:rPr>
              <a:t>FM NO OPERATION CENTRE COOR</a:t>
            </a:r>
          </a:p>
          <a:p>
            <a:pPr marL="342900" indent="-342900">
              <a:buFont typeface="+mj-lt"/>
              <a:buAutoNum type="arabicPeriod"/>
            </a:pPr>
            <a:r>
              <a:rPr lang="en-US" sz="1100" dirty="0">
                <a:solidFill>
                  <a:schemeClr val="tx1">
                    <a:lumMod val="60000"/>
                    <a:lumOff val="40000"/>
                  </a:schemeClr>
                </a:solidFill>
              </a:rPr>
              <a:t>Assigned to </a:t>
            </a:r>
            <a:r>
              <a:rPr lang="en-US" sz="1100" b="1" dirty="0">
                <a:solidFill>
                  <a:schemeClr val="tx1">
                    <a:lumMod val="60000"/>
                    <a:lumOff val="40000"/>
                  </a:schemeClr>
                </a:solidFill>
              </a:rPr>
              <a:t>CI</a:t>
            </a:r>
            <a:r>
              <a:rPr lang="en-US" sz="1100" dirty="0">
                <a:solidFill>
                  <a:schemeClr val="tx1">
                    <a:lumMod val="60000"/>
                    <a:lumOff val="40000"/>
                  </a:schemeClr>
                </a:solidFill>
              </a:rPr>
              <a:t>:   </a:t>
            </a:r>
            <a:r>
              <a:rPr lang="en-US" sz="1100" dirty="0">
                <a:solidFill>
                  <a:srgbClr val="4C9BA1"/>
                </a:solidFill>
              </a:rPr>
              <a:t>FM catering services	</a:t>
            </a:r>
            <a:r>
              <a:rPr lang="en-US" sz="1100" dirty="0">
                <a:solidFill>
                  <a:schemeClr val="accent6">
                    <a:lumMod val="75000"/>
                  </a:schemeClr>
                </a:solidFill>
              </a:rPr>
              <a:t>		</a:t>
            </a:r>
            <a:r>
              <a:rPr lang="en-US" sz="1100" dirty="0">
                <a:solidFill>
                  <a:schemeClr val="tx1">
                    <a:lumMod val="60000"/>
                    <a:lumOff val="40000"/>
                  </a:schemeClr>
                </a:solidFill>
                <a:sym typeface="Wingdings" panose="05000000000000000000" pitchFamily="2" charset="2"/>
              </a:rPr>
              <a:t> </a:t>
            </a:r>
            <a:r>
              <a:rPr lang="en-US" sz="1100" b="1" dirty="0">
                <a:solidFill>
                  <a:schemeClr val="tx1">
                    <a:lumMod val="60000"/>
                    <a:lumOff val="40000"/>
                  </a:schemeClr>
                </a:solidFill>
              </a:rPr>
              <a:t>AG</a:t>
            </a:r>
            <a:r>
              <a:rPr lang="en-US" sz="1100" dirty="0">
                <a:solidFill>
                  <a:schemeClr val="tx1">
                    <a:lumMod val="60000"/>
                    <a:lumOff val="40000"/>
                  </a:schemeClr>
                </a:solidFill>
              </a:rPr>
              <a:t>: </a:t>
            </a:r>
            <a:r>
              <a:rPr lang="en-US" sz="1100" dirty="0">
                <a:solidFill>
                  <a:srgbClr val="C00000"/>
                </a:solidFill>
              </a:rPr>
              <a:t>FM NO OPERATION CENTRE COOR</a:t>
            </a:r>
          </a:p>
          <a:p>
            <a:pPr marL="342900" indent="-342900">
              <a:buFont typeface="+mj-lt"/>
              <a:buAutoNum type="arabicPeriod"/>
            </a:pPr>
            <a:r>
              <a:rPr lang="en-US" sz="1100" dirty="0">
                <a:solidFill>
                  <a:schemeClr val="tx1">
                    <a:lumMod val="60000"/>
                    <a:lumOff val="40000"/>
                  </a:schemeClr>
                </a:solidFill>
              </a:rPr>
              <a:t>Assigned to </a:t>
            </a:r>
            <a:r>
              <a:rPr lang="en-US" sz="1100" b="1" dirty="0">
                <a:solidFill>
                  <a:schemeClr val="tx1">
                    <a:lumMod val="60000"/>
                    <a:lumOff val="40000"/>
                  </a:schemeClr>
                </a:solidFill>
              </a:rPr>
              <a:t>CI</a:t>
            </a:r>
            <a:r>
              <a:rPr lang="en-US" sz="1100" dirty="0">
                <a:solidFill>
                  <a:schemeClr val="tx1">
                    <a:lumMod val="60000"/>
                    <a:lumOff val="40000"/>
                  </a:schemeClr>
                </a:solidFill>
              </a:rPr>
              <a:t>:   </a:t>
            </a:r>
            <a:r>
              <a:rPr lang="en-US" sz="1100" dirty="0">
                <a:solidFill>
                  <a:srgbClr val="4C9BA1"/>
                </a:solidFill>
              </a:rPr>
              <a:t>FM workplace service	</a:t>
            </a:r>
            <a:r>
              <a:rPr lang="en-US" sz="1100" dirty="0">
                <a:solidFill>
                  <a:schemeClr val="accent2"/>
                </a:solidFill>
              </a:rPr>
              <a:t>	</a:t>
            </a:r>
            <a:r>
              <a:rPr lang="en-US" sz="1100" dirty="0">
                <a:solidFill>
                  <a:schemeClr val="tx1">
                    <a:lumMod val="60000"/>
                    <a:lumOff val="40000"/>
                  </a:schemeClr>
                </a:solidFill>
              </a:rPr>
              <a:t>   	</a:t>
            </a:r>
            <a:r>
              <a:rPr lang="en-US" sz="1100" dirty="0">
                <a:solidFill>
                  <a:schemeClr val="tx1">
                    <a:lumMod val="60000"/>
                    <a:lumOff val="40000"/>
                  </a:schemeClr>
                </a:solidFill>
                <a:sym typeface="Wingdings" panose="05000000000000000000" pitchFamily="2" charset="2"/>
              </a:rPr>
              <a:t> </a:t>
            </a:r>
            <a:r>
              <a:rPr lang="en-US" sz="1100" b="1" dirty="0">
                <a:solidFill>
                  <a:schemeClr val="tx1">
                    <a:lumMod val="60000"/>
                    <a:lumOff val="40000"/>
                  </a:schemeClr>
                </a:solidFill>
              </a:rPr>
              <a:t>AG</a:t>
            </a:r>
            <a:r>
              <a:rPr lang="en-US" sz="1100" dirty="0">
                <a:solidFill>
                  <a:schemeClr val="tx1">
                    <a:lumMod val="60000"/>
                    <a:lumOff val="40000"/>
                  </a:schemeClr>
                </a:solidFill>
              </a:rPr>
              <a:t>: </a:t>
            </a:r>
            <a:r>
              <a:rPr lang="en-US" sz="1100" dirty="0">
                <a:solidFill>
                  <a:srgbClr val="C00000"/>
                </a:solidFill>
              </a:rPr>
              <a:t>FM NO OPERATION CENTRE COOR</a:t>
            </a:r>
          </a:p>
        </p:txBody>
      </p:sp>
      <p:pic>
        <p:nvPicPr>
          <p:cNvPr id="10" name="Picture 9">
            <a:extLst>
              <a:ext uri="{FF2B5EF4-FFF2-40B4-BE49-F238E27FC236}">
                <a16:creationId xmlns:a16="http://schemas.microsoft.com/office/drawing/2014/main" id="{5E643168-C9B5-4A85-A28F-6AF16676BCA2}"/>
              </a:ext>
            </a:extLst>
          </p:cNvPr>
          <p:cNvPicPr>
            <a:picLocks noChangeAspect="1"/>
          </p:cNvPicPr>
          <p:nvPr/>
        </p:nvPicPr>
        <p:blipFill>
          <a:blip r:embed="rId5"/>
          <a:stretch>
            <a:fillRect/>
          </a:stretch>
        </p:blipFill>
        <p:spPr>
          <a:xfrm>
            <a:off x="5988279" y="1510239"/>
            <a:ext cx="6461775" cy="2104598"/>
          </a:xfrm>
          <a:prstGeom prst="rect">
            <a:avLst/>
          </a:prstGeom>
        </p:spPr>
      </p:pic>
    </p:spTree>
    <p:extLst>
      <p:ext uri="{BB962C8B-B14F-4D97-AF65-F5344CB8AC3E}">
        <p14:creationId xmlns:p14="http://schemas.microsoft.com/office/powerpoint/2010/main" val="862770702"/>
      </p:ext>
    </p:extLst>
  </p:cSld>
  <p:clrMapOvr>
    <a:masterClrMapping/>
  </p:clrMapOvr>
</p:sld>
</file>

<file path=ppt/theme/theme1.xml><?xml version="1.0" encoding="utf-8"?>
<a:theme xmlns:a="http://schemas.openxmlformats.org/drawingml/2006/main" name="Office-tema">
  <a:themeElements>
    <a:clrScheme name="Custom 6">
      <a:dk1>
        <a:srgbClr val="333333"/>
      </a:dk1>
      <a:lt1>
        <a:srgbClr val="FFFFFF"/>
      </a:lt1>
      <a:dk2>
        <a:srgbClr val="7D0023"/>
      </a:dk2>
      <a:lt2>
        <a:srgbClr val="E0E4E7"/>
      </a:lt2>
      <a:accent1>
        <a:srgbClr val="243746"/>
      </a:accent1>
      <a:accent2>
        <a:srgbClr val="007079"/>
      </a:accent2>
      <a:accent3>
        <a:srgbClr val="D5EAF4"/>
      </a:accent3>
      <a:accent4>
        <a:srgbClr val="E6FAEC"/>
      </a:accent4>
      <a:accent5>
        <a:srgbClr val="FFE7D6"/>
      </a:accent5>
      <a:accent6>
        <a:srgbClr val="FF1243"/>
      </a:accent6>
      <a:hlink>
        <a:srgbClr val="7D0023"/>
      </a:hlink>
      <a:folHlink>
        <a:srgbClr val="7D0023"/>
      </a:folHlink>
    </a:clrScheme>
    <a:fontScheme name="Equinor">
      <a:majorFont>
        <a:latin typeface="Equinor Medium"/>
        <a:ea typeface=""/>
        <a:cs typeface=""/>
      </a:majorFont>
      <a:minorFont>
        <a:latin typeface="Equino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r Internal presentations and PDF Export.potx" id="{1AE95541-1898-4D9C-99A2-4E58D8E6BE67}" vid="{2360C6F5-8008-4751-80D4-64FB974A1F3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quinor">
      <a:majorFont>
        <a:latin typeface="Equinor Medium"/>
        <a:ea typeface=""/>
        <a:cs typeface=""/>
      </a:majorFont>
      <a:minorFont>
        <a:latin typeface="Equino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r Internal presentations and PDF Export.potx" id="{1AE95541-1898-4D9C-99A2-4E58D8E6BE67}" vid="{1380613B-DC04-462F-8937-561EE79565F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02f74cf1-ae9f-400d-bc52-3bcd3a9e177f" ContentTypeId="0x0101" PreviousValue="false"/>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A609BE27B162E947B0D43D6A51BF2058" ma:contentTypeVersion="14" ma:contentTypeDescription="Create a new document." ma:contentTypeScope="" ma:versionID="dc125df181847d9c7cf81432a4b5feda">
  <xsd:schema xmlns:xsd="http://www.w3.org/2001/XMLSchema" xmlns:xs="http://www.w3.org/2001/XMLSchema" xmlns:p="http://schemas.microsoft.com/office/2006/metadata/properties" xmlns:ns3="c2f7fe11-c6a1-424c-99fb-3a13df31da94" xmlns:ns4="6f519b2c-7700-4e2a-bbef-a70d0128f2b6" targetNamespace="http://schemas.microsoft.com/office/2006/metadata/properties" ma:root="true" ma:fieldsID="25122565924b885341dae42248d4401c" ns3:_="" ns4:_="">
    <xsd:import namespace="c2f7fe11-c6a1-424c-99fb-3a13df31da94"/>
    <xsd:import namespace="6f519b2c-7700-4e2a-bbef-a70d0128f2b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f7fe11-c6a1-424c-99fb-3a13df31da9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f519b2c-7700-4e2a-bbef-a70d0128f2b6"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BEBE74-8CA8-4A49-AF99-C7367B7E871A}">
  <ds:schemaRefs>
    <ds:schemaRef ds:uri="Microsoft.SharePoint.Taxonomy.ContentTypeSync"/>
  </ds:schemaRefs>
</ds:datastoreItem>
</file>

<file path=customXml/itemProps2.xml><?xml version="1.0" encoding="utf-8"?>
<ds:datastoreItem xmlns:ds="http://schemas.openxmlformats.org/officeDocument/2006/customXml" ds:itemID="{84AF3866-99B9-4235-BCB0-D024797E2FC0}">
  <ds:schemaRefs>
    <ds:schemaRef ds:uri="http://schemas.openxmlformats.org/package/2006/metadata/core-properties"/>
    <ds:schemaRef ds:uri="http://schemas.microsoft.com/office/2006/documentManagement/types"/>
    <ds:schemaRef ds:uri="6f519b2c-7700-4e2a-bbef-a70d0128f2b6"/>
    <ds:schemaRef ds:uri="http://purl.org/dc/elements/1.1/"/>
    <ds:schemaRef ds:uri="http://schemas.microsoft.com/office/2006/metadata/properties"/>
    <ds:schemaRef ds:uri="http://schemas.microsoft.com/office/infopath/2007/PartnerControls"/>
    <ds:schemaRef ds:uri="http://purl.org/dc/terms/"/>
    <ds:schemaRef ds:uri="c2f7fe11-c6a1-424c-99fb-3a13df31da94"/>
    <ds:schemaRef ds:uri="http://www.w3.org/XML/1998/namespace"/>
    <ds:schemaRef ds:uri="http://purl.org/dc/dcmitype/"/>
  </ds:schemaRefs>
</ds:datastoreItem>
</file>

<file path=customXml/itemProps3.xml><?xml version="1.0" encoding="utf-8"?>
<ds:datastoreItem xmlns:ds="http://schemas.openxmlformats.org/officeDocument/2006/customXml" ds:itemID="{D7E0447F-E7DB-4083-94D2-366A64586B7B}">
  <ds:schemaRefs>
    <ds:schemaRef ds:uri="http://schemas.microsoft.com/sharepoint/v3/contenttype/forms"/>
  </ds:schemaRefs>
</ds:datastoreItem>
</file>

<file path=customXml/itemProps4.xml><?xml version="1.0" encoding="utf-8"?>
<ds:datastoreItem xmlns:ds="http://schemas.openxmlformats.org/officeDocument/2006/customXml" ds:itemID="{6EDF7323-479F-430E-AF3D-0637C0561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f7fe11-c6a1-424c-99fb-3a13df31da94"/>
    <ds:schemaRef ds:uri="6f519b2c-7700-4e2a-bbef-a70d0128f2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For Internal presentations and PDF Export</Template>
  <TotalTime>44</TotalTime>
  <Words>133</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vt:i4>
      </vt:variant>
    </vt:vector>
  </HeadingPairs>
  <TitlesOfParts>
    <vt:vector size="9" baseType="lpstr">
      <vt:lpstr>Equinor</vt:lpstr>
      <vt:lpstr>Arial</vt:lpstr>
      <vt:lpstr>Equinor Light</vt:lpstr>
      <vt:lpstr>Calibri</vt:lpstr>
      <vt:lpstr>Equinor Medium</vt:lpstr>
      <vt:lpstr>Office-tema</vt:lpstr>
      <vt:lpstr>Custom Design</vt:lpstr>
      <vt:lpstr>Report an error – new design for REFM issues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an error – new design for REFM issues</dc:title>
  <dc:creator>Terje Skumlien</dc:creator>
  <cp:lastModifiedBy>Anett Brimsøe Bjelland</cp:lastModifiedBy>
  <cp:revision>3</cp:revision>
  <dcterms:created xsi:type="dcterms:W3CDTF">2020-07-01T13:16:41Z</dcterms:created>
  <dcterms:modified xsi:type="dcterms:W3CDTF">2020-10-21T08:49:38Z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Internal</vt:lpwstr>
  </property>
  <property fmtid="{D5CDD505-2E9C-101B-9397-08002B2CF9AE}" pid="3" name="ContentTypeId">
    <vt:lpwstr>0x010100A609BE27B162E947B0D43D6A51BF2058</vt:lpwstr>
  </property>
</Properties>
</file>