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Viga"/>
      <p:regular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iga-regular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2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1" name="Google Shape;61;p1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7" name="Google Shape;67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82" name="Google Shape;82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6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00" name="Google Shape;100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0" name="Google Shape;110;p1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1" name="Google Shape;111;p1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3" name="Google Shape;13;p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0" name="Google Shape;120;p22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1" name="Google Shape;121;p22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4" name="Google Shape;124;p23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5" name="Google Shape;125;p23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28" name="Google Shape;128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29" name="Google Shape;129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" name="Google Shape;139;p26"/>
          <p:cNvSpPr txBox="1"/>
          <p:nvPr>
            <p:ph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0" name="Google Shape;140;p26"/>
          <p:cNvSpPr txBox="1"/>
          <p:nvPr>
            <p:ph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1" name="Google Shape;141;p26"/>
          <p:cNvSpPr txBox="1"/>
          <p:nvPr>
            <p:ph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26"/>
          <p:cNvSpPr txBox="1"/>
          <p:nvPr>
            <p:ph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6"/>
          <p:cNvSpPr txBox="1"/>
          <p:nvPr>
            <p:ph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4" name="Google Shape;144;p26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5" name="Google Shape;25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4" name="Google Shape;34;p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0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rect b="b" l="l" r="r" t="t"/>
            <a:pathLst>
              <a:path extrusionOk="0" h="32076" w="26397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5037917" y="441180"/>
            <a:ext cx="3804018" cy="27272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Magic.Link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974350" y="2744523"/>
            <a:ext cx="3876300" cy="1680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Plug and play auth that grows with you. Simple, secure, passwordless.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rect b="b" l="l" r="r" t="t"/>
                <a:pathLst>
                  <a:path extrusionOk="0" h="2336" w="2428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60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1" name="Google Shape;161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rect b="b" l="l" r="r" t="t"/>
                  <a:pathLst>
                    <a:path extrusionOk="0" h="7644" w="100364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rect b="b" l="l" r="r" t="t"/>
                  <a:pathLst>
                    <a:path extrusionOk="0" h="8166" w="101063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rect b="b" l="l" r="r" t="t"/>
                  <a:pathLst>
                    <a:path extrusionOk="0" h="5698" w="81183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rect b="b" l="l" r="r" t="t"/>
                  <a:pathLst>
                    <a:path extrusionOk="0" h="7086" w="100364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rect b="b" l="l" r="r" t="t"/>
                  <a:pathLst>
                    <a:path extrusionOk="0" h="7606" w="100885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rect b="b" l="l" r="r" t="t"/>
                  <a:pathLst>
                    <a:path extrusionOk="0" h="7644" w="114565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rect b="b" l="l" r="r" t="t"/>
                  <a:pathLst>
                    <a:path extrusionOk="0" h="8164" w="115255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rect b="b" l="l" r="r" t="t"/>
                  <a:pathLst>
                    <a:path extrusionOk="0" h="7459" w="114525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rect b="b" l="l" r="r" t="t"/>
                  <a:pathLst>
                    <a:path extrusionOk="0" h="7979" w="115045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rect b="b" l="l" r="r" t="t"/>
                  <a:pathLst>
                    <a:path extrusionOk="0" h="67703" w="18656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rect b="b" l="l" r="r" t="t"/>
                  <a:pathLst>
                    <a:path extrusionOk="0" h="19828" w="522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rect b="b" l="l" r="r" t="t"/>
                  <a:pathLst>
                    <a:path extrusionOk="0" h="13207" w="96577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rect b="b" l="l" r="r" t="t"/>
                  <a:pathLst>
                    <a:path extrusionOk="0" h="67932" w="13207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rect b="b" l="l" r="r" t="t"/>
                  <a:pathLst>
                    <a:path extrusionOk="0" h="37091" w="12947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rect b="b" l="l" r="r" t="t"/>
                  <a:pathLst>
                    <a:path extrusionOk="0" h="39695" w="625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rect b="b" l="l" r="r" t="t"/>
                  <a:pathLst>
                    <a:path extrusionOk="0" h="12388" w="36421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rect b="b" l="l" r="r" t="t"/>
                  <a:pathLst>
                    <a:path extrusionOk="0" h="22768" w="2727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rect b="b" l="l" r="r" t="t"/>
                  <a:pathLst>
                    <a:path extrusionOk="0" h="16221" w="34636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rect b="b" l="l" r="r" t="t"/>
                  <a:pathLst>
                    <a:path extrusionOk="0" h="2856" w="2968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rect b="b" l="l" r="r" t="t"/>
                  <a:pathLst>
                    <a:path extrusionOk="0" h="2337" w="2428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rect b="b" l="l" r="r" t="t"/>
                  <a:pathLst>
                    <a:path extrusionOk="0" h="2335" w="2427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rect b="b" l="l" r="r" t="t"/>
                  <a:pathLst>
                    <a:path extrusionOk="0" h="2857" w="297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rect b="b" l="l" r="r" t="t"/>
                  <a:pathLst>
                    <a:path extrusionOk="0" h="2336" w="2427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rect b="b" l="l" r="r" t="t"/>
                  <a:pathLst>
                    <a:path extrusionOk="0" h="2857" w="2969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rect b="b" l="l" r="r" t="t"/>
                  <a:pathLst>
                    <a:path extrusionOk="0" h="2856" w="2969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rect b="b" l="l" r="r" t="t"/>
                  <a:pathLst>
                    <a:path extrusionOk="0" h="2336" w="2428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rect b="b" l="l" r="r" t="t"/>
                  <a:pathLst>
                    <a:path extrusionOk="0" h="2858" w="2969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rect b="b" l="l" r="r" t="t"/>
                  <a:pathLst>
                    <a:path extrusionOk="0" h="20937" w="39712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rect b="b" l="l" r="r" t="t"/>
                  <a:pathLst>
                    <a:path extrusionOk="0" h="21457" w="40393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rect b="b" l="l" r="r" t="t"/>
                  <a:pathLst>
                    <a:path extrusionOk="0" h="17267" w="34299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rect b="b" l="l" r="r" t="t"/>
                  <a:pathLst>
                    <a:path extrusionOk="0" h="90146" w="12277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rect b="b" l="l" r="r" t="t"/>
                  <a:pathLst>
                    <a:path extrusionOk="0" h="90667" w="123291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rect b="b" l="l" r="r" t="t"/>
                  <a:pathLst>
                    <a:path extrusionOk="0" h="14012" w="12277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rect b="b" l="l" r="r" t="t"/>
                  <a:pathLst>
                    <a:path extrusionOk="0" h="14533" w="123291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rect b="b" l="l" r="r" t="t"/>
                  <a:pathLst>
                    <a:path extrusionOk="0" h="63690" w="11042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rect b="b" l="l" r="r" t="t"/>
                  <a:pathLst>
                    <a:path extrusionOk="0" h="4435" w="4528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rect b="b" l="l" r="r" t="t"/>
                  <a:pathLst>
                    <a:path extrusionOk="0" h="4954" w="505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rect b="b" l="l" r="r" t="t"/>
                  <a:pathLst>
                    <a:path extrusionOk="0" h="1815" w="39721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rect b="b" l="l" r="r" t="t"/>
                  <a:pathLst>
                    <a:path extrusionOk="0" h="2336" w="40241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rect b="b" l="l" r="r" t="t"/>
                  <a:pathLst>
                    <a:path extrusionOk="0" h="79446" w="36346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rect b="b" l="l" r="r" t="t"/>
                  <a:pathLst>
                    <a:path extrusionOk="0" h="79966" w="3687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rect b="b" l="l" r="r" t="t"/>
                  <a:pathLst>
                    <a:path extrusionOk="0" h="73064" w="6736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rect b="b" l="l" r="r" t="t"/>
                  <a:pathLst>
                    <a:path extrusionOk="0" h="73586" w="67885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rect b="b" l="l" r="r" t="t"/>
                  <a:pathLst>
                    <a:path extrusionOk="0" h="73064" w="33681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rect b="b" l="l" r="r" t="t"/>
                  <a:pathLst>
                    <a:path extrusionOk="0" h="73587" w="34204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rect b="b" l="l" r="r" t="t"/>
                  <a:pathLst>
                    <a:path extrusionOk="0" h="7996" w="123528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rect b="b" l="l" r="r" t="t"/>
                  <a:pathLst>
                    <a:path extrusionOk="0" h="8519" w="12405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rect b="b" l="l" r="r" t="t"/>
                  <a:pathLst>
                    <a:path extrusionOk="0" h="1624" w="1658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rect b="b" l="l" r="r" t="t"/>
                  <a:pathLst>
                    <a:path extrusionOk="0" h="1624" w="1659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rect b="b" l="l" r="r" t="t"/>
                  <a:pathLst>
                    <a:path extrusionOk="0" h="1624" w="1657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rect b="b" l="l" r="r" t="t"/>
                  <a:pathLst>
                    <a:path extrusionOk="0" h="1623" w="1658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rect b="b" l="l" r="r" t="t"/>
                  <a:pathLst>
                    <a:path extrusionOk="0" h="1623" w="1659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rect b="b" l="l" r="r" t="t"/>
                  <a:pathLst>
                    <a:path extrusionOk="0" h="1623" w="1657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rect b="b" l="l" r="r" t="t"/>
                  <a:pathLst>
                    <a:path extrusionOk="0" h="27948" w="29274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rect b="b" l="l" r="r" t="t"/>
                  <a:pathLst>
                    <a:path extrusionOk="0" h="28468" w="29793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rect b="b" l="l" r="r" t="t"/>
                  <a:pathLst>
                    <a:path extrusionOk="0" h="26436" w="31959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rect b="b" l="l" r="r" t="t"/>
                  <a:pathLst>
                    <a:path extrusionOk="0" h="26956" w="3248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rect b="b" l="l" r="r" t="t"/>
                  <a:pathLst>
                    <a:path extrusionOk="0" h="12409" w="6958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rect b="b" l="l" r="r" t="t"/>
                  <a:pathLst>
                    <a:path extrusionOk="0" h="12930" w="748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1" name="Google Shape;281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2" name="Google Shape;282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rect b="b" l="l" r="r" t="t"/>
                <a:pathLst>
                  <a:path extrusionOk="0" h="39695" w="625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rect b="b" l="l" r="r" t="t"/>
                <a:pathLst>
                  <a:path extrusionOk="0" h="2856" w="2969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5" name="Google Shape;285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rect b="b" l="l" r="r" t="t"/>
                <a:pathLst>
                  <a:path extrusionOk="0" h="19828" w="522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rect b="b" l="l" r="r" t="t"/>
                <a:pathLst>
                  <a:path extrusionOk="0" h="2336" w="2428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rect b="b" l="l" r="r" t="t"/>
                <a:pathLst>
                  <a:path extrusionOk="0" h="2856" w="2968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 rot="6517079">
            <a:off x="6027285" y="1234244"/>
            <a:ext cx="4864866" cy="3525934"/>
          </a:xfrm>
          <a:custGeom>
            <a:rect b="b" l="l" r="r" t="t"/>
            <a:pathLst>
              <a:path extrusionOk="0" h="209526" w="289091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 txBox="1"/>
          <p:nvPr>
            <p:ph type="title"/>
          </p:nvPr>
        </p:nvSpPr>
        <p:spPr>
          <a:xfrm>
            <a:off x="2588250" y="12922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DEVELOPER</a:t>
            </a:r>
            <a:endParaRPr/>
          </a:p>
        </p:txBody>
      </p:sp>
      <p:sp>
        <p:nvSpPr>
          <p:cNvPr id="294" name="Google Shape;294;p28"/>
          <p:cNvSpPr txBox="1"/>
          <p:nvPr>
            <p:ph idx="1" type="subTitle"/>
          </p:nvPr>
        </p:nvSpPr>
        <p:spPr>
          <a:xfrm>
            <a:off x="2124750" y="1625325"/>
            <a:ext cx="48945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Magic is built by the team at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Fortmatic Inc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Fortmatic Inc. is a cybersecurity company headquartered in San Francisco, specializing in blockchain private key management.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296" name="Google Shape;296;p28"/>
            <p:cNvSpPr/>
            <p:nvPr/>
          </p:nvSpPr>
          <p:spPr>
            <a:xfrm>
              <a:off x="2916925" y="5072950"/>
              <a:ext cx="510100" cy="200000"/>
            </a:xfrm>
            <a:custGeom>
              <a:rect b="b" l="l" r="r" t="t"/>
              <a:pathLst>
                <a:path extrusionOk="0" h="8000" w="20404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909600" y="5065825"/>
              <a:ext cx="519075" cy="214225"/>
            </a:xfrm>
            <a:custGeom>
              <a:rect b="b" l="l" r="r" t="t"/>
              <a:pathLst>
                <a:path extrusionOk="0" h="8569" w="20763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103675" y="5072950"/>
              <a:ext cx="129500" cy="86050"/>
            </a:xfrm>
            <a:custGeom>
              <a:rect b="b" l="l" r="r" t="t"/>
              <a:pathLst>
                <a:path extrusionOk="0" h="3442" w="518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096150" y="5065800"/>
              <a:ext cx="145375" cy="100350"/>
            </a:xfrm>
            <a:custGeom>
              <a:rect b="b" l="l" r="r" t="t"/>
              <a:pathLst>
                <a:path extrusionOk="0" h="4014" w="5815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929100" y="5195100"/>
              <a:ext cx="491675" cy="77850"/>
            </a:xfrm>
            <a:custGeom>
              <a:rect b="b" l="l" r="r" t="t"/>
              <a:pathLst>
                <a:path extrusionOk="0" h="3114" w="19667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2921175" y="5187950"/>
              <a:ext cx="506800" cy="92100"/>
            </a:xfrm>
            <a:custGeom>
              <a:rect b="b" l="l" r="r" t="t"/>
              <a:pathLst>
                <a:path extrusionOk="0" h="3684" w="20272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526100" y="3075375"/>
              <a:ext cx="732575" cy="2019300"/>
            </a:xfrm>
            <a:custGeom>
              <a:rect b="b" l="l" r="r" t="t"/>
              <a:pathLst>
                <a:path extrusionOk="0" h="80772" w="29303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518650" y="3068200"/>
              <a:ext cx="747150" cy="2033625"/>
            </a:xfrm>
            <a:custGeom>
              <a:rect b="b" l="l" r="r" t="t"/>
              <a:pathLst>
                <a:path extrusionOk="0" h="81345" w="29886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554425" y="3075375"/>
              <a:ext cx="706175" cy="217325"/>
            </a:xfrm>
            <a:custGeom>
              <a:rect b="b" l="l" r="r" t="t"/>
              <a:pathLst>
                <a:path extrusionOk="0" h="8693" w="28247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547275" y="3068225"/>
              <a:ext cx="720500" cy="231550"/>
            </a:xfrm>
            <a:custGeom>
              <a:rect b="b" l="l" r="r" t="t"/>
              <a:pathLst>
                <a:path extrusionOk="0" h="9262" w="2882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225825" y="2233750"/>
              <a:ext cx="203925" cy="817525"/>
            </a:xfrm>
            <a:custGeom>
              <a:rect b="b" l="l" r="r" t="t"/>
              <a:pathLst>
                <a:path extrusionOk="0" h="32701" w="8157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07625" y="2226625"/>
              <a:ext cx="222250" cy="831750"/>
            </a:xfrm>
            <a:custGeom>
              <a:rect b="b" l="l" r="r" t="t"/>
              <a:pathLst>
                <a:path extrusionOk="0" h="33270" w="889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206350" y="2904475"/>
              <a:ext cx="323500" cy="264925"/>
            </a:xfrm>
            <a:custGeom>
              <a:rect b="b" l="l" r="r" t="t"/>
              <a:pathLst>
                <a:path extrusionOk="0" h="10597" w="1294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201175" y="2897325"/>
              <a:ext cx="308200" cy="279200"/>
            </a:xfrm>
            <a:custGeom>
              <a:rect b="b" l="l" r="r" t="t"/>
              <a:pathLst>
                <a:path extrusionOk="0" h="11168" w="12328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254750" y="2980125"/>
              <a:ext cx="373900" cy="166475"/>
            </a:xfrm>
            <a:custGeom>
              <a:rect b="b" l="l" r="r" t="t"/>
              <a:pathLst>
                <a:path extrusionOk="0" h="6659" w="14956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250175" y="2972950"/>
              <a:ext cx="387575" cy="180775"/>
            </a:xfrm>
            <a:custGeom>
              <a:rect b="b" l="l" r="r" t="t"/>
              <a:pathLst>
                <a:path extrusionOk="0" h="7231" w="15503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453725" y="2898900"/>
              <a:ext cx="416450" cy="188275"/>
            </a:xfrm>
            <a:custGeom>
              <a:rect b="b" l="l" r="r" t="t"/>
              <a:pathLst>
                <a:path extrusionOk="0" h="7531" w="16658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448300" y="2891750"/>
              <a:ext cx="428900" cy="202575"/>
            </a:xfrm>
            <a:custGeom>
              <a:rect b="b" l="l" r="r" t="t"/>
              <a:pathLst>
                <a:path extrusionOk="0" h="8103" w="17156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982450" y="3325175"/>
              <a:ext cx="94225" cy="222300"/>
            </a:xfrm>
            <a:custGeom>
              <a:rect b="b" l="l" r="r" t="t"/>
              <a:pathLst>
                <a:path extrusionOk="0" h="8892" w="3769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568275" y="3292950"/>
              <a:ext cx="254925" cy="243225"/>
            </a:xfrm>
            <a:custGeom>
              <a:rect b="b" l="l" r="r" t="t"/>
              <a:pathLst>
                <a:path extrusionOk="0" h="9729" w="10197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924475" y="3618425"/>
              <a:ext cx="95275" cy="79900"/>
            </a:xfrm>
            <a:custGeom>
              <a:rect b="b" l="l" r="r" t="t"/>
              <a:pathLst>
                <a:path extrusionOk="0" h="3196" w="3811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914775" y="3611250"/>
              <a:ext cx="113025" cy="94200"/>
            </a:xfrm>
            <a:custGeom>
              <a:rect b="b" l="l" r="r" t="t"/>
              <a:pathLst>
                <a:path extrusionOk="0" h="3768" w="4521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606100" y="3138875"/>
              <a:ext cx="37625" cy="149400"/>
            </a:xfrm>
            <a:custGeom>
              <a:rect b="b" l="l" r="r" t="t"/>
              <a:pathLst>
                <a:path extrusionOk="0" h="5976" w="1505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598900" y="3131725"/>
              <a:ext cx="52125" cy="163700"/>
            </a:xfrm>
            <a:custGeom>
              <a:rect b="b" l="l" r="r" t="t"/>
              <a:pathLst>
                <a:path extrusionOk="0" h="6548" w="2085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01175" y="3152475"/>
              <a:ext cx="40825" cy="132425"/>
            </a:xfrm>
            <a:custGeom>
              <a:rect b="b" l="l" r="r" t="t"/>
              <a:pathLst>
                <a:path extrusionOk="0" h="5297" w="1633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194000" y="3145325"/>
              <a:ext cx="55500" cy="146725"/>
            </a:xfrm>
            <a:custGeom>
              <a:rect b="b" l="l" r="r" t="t"/>
              <a:pathLst>
                <a:path extrusionOk="0" h="5869" w="222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834325" y="3197775"/>
              <a:ext cx="40850" cy="121700"/>
            </a:xfrm>
            <a:custGeom>
              <a:rect b="b" l="l" r="r" t="t"/>
              <a:pathLst>
                <a:path extrusionOk="0" h="4868" w="1634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827125" y="3190650"/>
              <a:ext cx="55550" cy="135975"/>
            </a:xfrm>
            <a:custGeom>
              <a:rect b="b" l="l" r="r" t="t"/>
              <a:pathLst>
                <a:path extrusionOk="0" h="5439" w="2222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533925" y="2094650"/>
              <a:ext cx="827175" cy="1119875"/>
            </a:xfrm>
            <a:custGeom>
              <a:rect b="b" l="l" r="r" t="t"/>
              <a:pathLst>
                <a:path extrusionOk="0" h="44795" w="33087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527125" y="2087475"/>
              <a:ext cx="834075" cy="1134075"/>
            </a:xfrm>
            <a:custGeom>
              <a:rect b="b" l="l" r="r" t="t"/>
              <a:pathLst>
                <a:path extrusionOk="0" h="45363" w="33363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3086125" y="2295675"/>
              <a:ext cx="88675" cy="883775"/>
            </a:xfrm>
            <a:custGeom>
              <a:rect b="b" l="l" r="r" t="t"/>
              <a:pathLst>
                <a:path extrusionOk="0" h="35351" w="3547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805025" y="1952550"/>
              <a:ext cx="390350" cy="379525"/>
            </a:xfrm>
            <a:custGeom>
              <a:rect b="b" l="l" r="r" t="t"/>
              <a:pathLst>
                <a:path extrusionOk="0" h="15181" w="15614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797525" y="1945450"/>
              <a:ext cx="405400" cy="393750"/>
            </a:xfrm>
            <a:custGeom>
              <a:rect b="b" l="l" r="r" t="t"/>
              <a:pathLst>
                <a:path extrusionOk="0" h="15750" w="16216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2920425" y="1827975"/>
              <a:ext cx="194300" cy="474875"/>
            </a:xfrm>
            <a:custGeom>
              <a:rect b="b" l="l" r="r" t="t"/>
              <a:pathLst>
                <a:path extrusionOk="0" h="18995" w="7772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913325" y="1820825"/>
              <a:ext cx="208675" cy="489150"/>
            </a:xfrm>
            <a:custGeom>
              <a:rect b="b" l="l" r="r" t="t"/>
              <a:pathLst>
                <a:path extrusionOk="0" h="19566" w="8347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745225" y="1372925"/>
              <a:ext cx="616975" cy="587900"/>
            </a:xfrm>
            <a:custGeom>
              <a:rect b="b" l="l" r="r" t="t"/>
              <a:pathLst>
                <a:path extrusionOk="0" h="23516" w="24679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2751250" y="1365225"/>
              <a:ext cx="618225" cy="602725"/>
            </a:xfrm>
            <a:custGeom>
              <a:rect b="b" l="l" r="r" t="t"/>
              <a:pathLst>
                <a:path extrusionOk="0" h="24109" w="24729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3130250" y="1481050"/>
              <a:ext cx="145375" cy="139850"/>
            </a:xfrm>
            <a:custGeom>
              <a:rect b="b" l="l" r="r" t="t"/>
              <a:pathLst>
                <a:path extrusionOk="0" h="5594" w="5815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834150" y="1708775"/>
              <a:ext cx="37025" cy="19950"/>
            </a:xfrm>
            <a:custGeom>
              <a:rect b="b" l="l" r="r" t="t"/>
              <a:pathLst>
                <a:path extrusionOk="0" h="798" w="1481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2901550" y="1499250"/>
              <a:ext cx="227025" cy="230300"/>
            </a:xfrm>
            <a:custGeom>
              <a:rect b="b" l="l" r="r" t="t"/>
              <a:pathLst>
                <a:path extrusionOk="0" h="9212" w="9081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3103175" y="1426975"/>
              <a:ext cx="57275" cy="18000"/>
            </a:xfrm>
            <a:custGeom>
              <a:rect b="b" l="l" r="r" t="t"/>
              <a:pathLst>
                <a:path extrusionOk="0" h="720" w="2291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799650" y="1449600"/>
              <a:ext cx="276200" cy="165225"/>
            </a:xfrm>
            <a:custGeom>
              <a:rect b="b" l="l" r="r" t="t"/>
              <a:pathLst>
                <a:path extrusionOk="0" h="6609" w="11048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244675" y="1634175"/>
              <a:ext cx="80500" cy="103600"/>
            </a:xfrm>
            <a:custGeom>
              <a:rect b="b" l="l" r="r" t="t"/>
              <a:pathLst>
                <a:path extrusionOk="0" h="4144" w="322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897650" y="1602775"/>
              <a:ext cx="378650" cy="502100"/>
            </a:xfrm>
            <a:custGeom>
              <a:rect b="b" l="l" r="r" t="t"/>
              <a:pathLst>
                <a:path extrusionOk="0" h="20084" w="15146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890600" y="1595625"/>
              <a:ext cx="392400" cy="516300"/>
            </a:xfrm>
            <a:custGeom>
              <a:rect b="b" l="l" r="r" t="t"/>
              <a:pathLst>
                <a:path extrusionOk="0" h="20652" w="15696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846550" y="1751450"/>
              <a:ext cx="86900" cy="128525"/>
            </a:xfrm>
            <a:custGeom>
              <a:rect b="b" l="l" r="r" t="t"/>
              <a:pathLst>
                <a:path extrusionOk="0" h="5141" w="3476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2842525" y="1744325"/>
              <a:ext cx="98950" cy="142800"/>
            </a:xfrm>
            <a:custGeom>
              <a:rect b="b" l="l" r="r" t="t"/>
              <a:pathLst>
                <a:path extrusionOk="0" h="5712" w="3958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3032800" y="1764550"/>
              <a:ext cx="87950" cy="34525"/>
            </a:xfrm>
            <a:custGeom>
              <a:rect b="b" l="l" r="r" t="t"/>
              <a:pathLst>
                <a:path extrusionOk="0" h="1381" w="3518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3187850" y="1758975"/>
              <a:ext cx="61125" cy="23950"/>
            </a:xfrm>
            <a:custGeom>
              <a:rect b="b" l="l" r="r" t="t"/>
              <a:pathLst>
                <a:path extrusionOk="0" h="958" w="2445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3179725" y="1751850"/>
              <a:ext cx="77700" cy="38200"/>
            </a:xfrm>
            <a:custGeom>
              <a:rect b="b" l="l" r="r" t="t"/>
              <a:pathLst>
                <a:path extrusionOk="0" h="1528" w="3108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3116850" y="1799100"/>
              <a:ext cx="77675" cy="133375"/>
            </a:xfrm>
            <a:custGeom>
              <a:rect b="b" l="l" r="r" t="t"/>
              <a:pathLst>
                <a:path extrusionOk="0" h="5335" w="3107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3025700" y="1924975"/>
              <a:ext cx="93100" cy="55850"/>
            </a:xfrm>
            <a:custGeom>
              <a:rect b="b" l="l" r="r" t="t"/>
              <a:pathLst>
                <a:path extrusionOk="0" h="2234" w="3724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076900" y="1811525"/>
              <a:ext cx="24725" cy="44725"/>
            </a:xfrm>
            <a:custGeom>
              <a:rect b="b" l="l" r="r" t="t"/>
              <a:pathLst>
                <a:path extrusionOk="0" h="1789" w="989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192500" y="1801800"/>
              <a:ext cx="24725" cy="44675"/>
            </a:xfrm>
            <a:custGeom>
              <a:rect b="b" l="l" r="r" t="t"/>
              <a:pathLst>
                <a:path extrusionOk="0" h="1787" w="989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414750" y="2210175"/>
              <a:ext cx="329675" cy="774400"/>
            </a:xfrm>
            <a:custGeom>
              <a:rect b="b" l="l" r="r" t="t"/>
              <a:pathLst>
                <a:path extrusionOk="0" h="30976" w="13187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2407050" y="2203175"/>
              <a:ext cx="341725" cy="788525"/>
            </a:xfrm>
            <a:custGeom>
              <a:rect b="b" l="l" r="r" t="t"/>
              <a:pathLst>
                <a:path extrusionOk="0" h="31541" w="13669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496625" y="2793025"/>
              <a:ext cx="180600" cy="16325"/>
            </a:xfrm>
            <a:custGeom>
              <a:rect b="b" l="l" r="r" t="t"/>
              <a:pathLst>
                <a:path extrusionOk="0" h="653" w="7224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488975" y="2785850"/>
              <a:ext cx="195950" cy="30600"/>
            </a:xfrm>
            <a:custGeom>
              <a:rect b="b" l="l" r="r" t="t"/>
              <a:pathLst>
                <a:path extrusionOk="0" h="1224" w="7838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580125" y="2759000"/>
              <a:ext cx="25125" cy="5200"/>
            </a:xfrm>
            <a:custGeom>
              <a:rect b="b" l="l" r="r" t="t"/>
              <a:pathLst>
                <a:path extrusionOk="0" h="208" w="1005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2572575" y="2751875"/>
              <a:ext cx="40250" cy="19450"/>
            </a:xfrm>
            <a:custGeom>
              <a:rect b="b" l="l" r="r" t="t"/>
              <a:pathLst>
                <a:path extrusionOk="0" h="778" w="161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429350" y="2760425"/>
              <a:ext cx="96175" cy="31400"/>
            </a:xfrm>
            <a:custGeom>
              <a:rect b="b" l="l" r="r" t="t"/>
              <a:pathLst>
                <a:path extrusionOk="0" h="1256" w="3847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421625" y="2753250"/>
              <a:ext cx="111675" cy="45725"/>
            </a:xfrm>
            <a:custGeom>
              <a:rect b="b" l="l" r="r" t="t"/>
              <a:pathLst>
                <a:path extrusionOk="0" h="1829" w="4467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367425" y="2859300"/>
              <a:ext cx="373300" cy="232675"/>
            </a:xfrm>
            <a:custGeom>
              <a:rect b="b" l="l" r="r" t="t"/>
              <a:pathLst>
                <a:path extrusionOk="0" h="9307" w="14932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360075" y="2852175"/>
              <a:ext cx="366000" cy="246800"/>
            </a:xfrm>
            <a:custGeom>
              <a:rect b="b" l="l" r="r" t="t"/>
              <a:pathLst>
                <a:path extrusionOk="0" h="9872" w="1464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408650" y="2771150"/>
              <a:ext cx="1132250" cy="386575"/>
            </a:xfrm>
            <a:custGeom>
              <a:rect b="b" l="l" r="r" t="t"/>
              <a:pathLst>
                <a:path extrusionOk="0" h="15463" w="4529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410600" y="2764000"/>
              <a:ext cx="1121700" cy="400825"/>
            </a:xfrm>
            <a:custGeom>
              <a:rect b="b" l="l" r="r" t="t"/>
              <a:pathLst>
                <a:path extrusionOk="0" h="16033" w="44868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3284900" y="2815925"/>
              <a:ext cx="205900" cy="43800"/>
            </a:xfrm>
            <a:custGeom>
              <a:rect b="b" l="l" r="r" t="t"/>
              <a:pathLst>
                <a:path extrusionOk="0" h="1752" w="8236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3323450" y="2784450"/>
              <a:ext cx="204350" cy="59150"/>
            </a:xfrm>
            <a:custGeom>
              <a:rect b="b" l="l" r="r" t="t"/>
              <a:pathLst>
                <a:path extrusionOk="0" h="2366" w="8174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3154200" y="2883375"/>
              <a:ext cx="988925" cy="49675"/>
            </a:xfrm>
            <a:custGeom>
              <a:rect b="b" l="l" r="r" t="t"/>
              <a:pathLst>
                <a:path extrusionOk="0" h="1987" w="39557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146925" y="2876325"/>
              <a:ext cx="1003300" cy="63900"/>
            </a:xfrm>
            <a:custGeom>
              <a:rect b="b" l="l" r="r" t="t"/>
              <a:pathLst>
                <a:path extrusionOk="0" h="2556" w="40132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600450" y="2396300"/>
              <a:ext cx="667250" cy="516225"/>
            </a:xfrm>
            <a:custGeom>
              <a:rect b="b" l="l" r="r" t="t"/>
              <a:pathLst>
                <a:path extrusionOk="0" h="20649" w="2669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592375" y="2389150"/>
              <a:ext cx="683400" cy="530525"/>
            </a:xfrm>
            <a:custGeom>
              <a:rect b="b" l="l" r="r" t="t"/>
              <a:pathLst>
                <a:path extrusionOk="0" h="21221" w="27336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958000" y="3207125"/>
              <a:ext cx="123775" cy="83850"/>
            </a:xfrm>
            <a:custGeom>
              <a:rect b="b" l="l" r="r" t="t"/>
              <a:pathLst>
                <a:path extrusionOk="0" h="3354" w="4951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950750" y="3199975"/>
              <a:ext cx="138225" cy="98150"/>
            </a:xfrm>
            <a:custGeom>
              <a:rect b="b" l="l" r="r" t="t"/>
              <a:pathLst>
                <a:path extrusionOk="0" h="3926" w="5529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549625" y="5104375"/>
              <a:ext cx="287550" cy="364275"/>
            </a:xfrm>
            <a:custGeom>
              <a:rect b="b" l="l" r="r" t="t"/>
              <a:pathLst>
                <a:path extrusionOk="0" h="14571" w="11502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2554125" y="5097275"/>
              <a:ext cx="276650" cy="378550"/>
            </a:xfrm>
            <a:custGeom>
              <a:rect b="b" l="l" r="r" t="t"/>
              <a:pathLst>
                <a:path extrusionOk="0" h="15142" w="11066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640400" y="5148875"/>
              <a:ext cx="99200" cy="162575"/>
            </a:xfrm>
            <a:custGeom>
              <a:rect b="b" l="l" r="r" t="t"/>
              <a:pathLst>
                <a:path extrusionOk="0" h="6503" w="3968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639175" y="5141700"/>
              <a:ext cx="107525" cy="176900"/>
            </a:xfrm>
            <a:custGeom>
              <a:rect b="b" l="l" r="r" t="t"/>
              <a:pathLst>
                <a:path extrusionOk="0" h="7076" w="4301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572100" y="5408600"/>
              <a:ext cx="237800" cy="60050"/>
            </a:xfrm>
            <a:custGeom>
              <a:rect b="b" l="l" r="r" t="t"/>
              <a:pathLst>
                <a:path extrusionOk="0" h="2402" w="9512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564750" y="5401425"/>
              <a:ext cx="252625" cy="74400"/>
            </a:xfrm>
            <a:custGeom>
              <a:rect b="b" l="l" r="r" t="t"/>
              <a:pathLst>
                <a:path extrusionOk="0" h="2976" w="10105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580050" y="5015300"/>
              <a:ext cx="223700" cy="149975"/>
            </a:xfrm>
            <a:custGeom>
              <a:rect b="b" l="l" r="r" t="t"/>
              <a:pathLst>
                <a:path extrusionOk="0" h="5999" w="8948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572625" y="5008125"/>
              <a:ext cx="238350" cy="164275"/>
            </a:xfrm>
            <a:custGeom>
              <a:rect b="b" l="l" r="r" t="t"/>
              <a:pathLst>
                <a:path extrusionOk="0" h="6571" w="9534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884175" y="4954900"/>
              <a:ext cx="277600" cy="192850"/>
            </a:xfrm>
            <a:custGeom>
              <a:rect b="b" l="l" r="r" t="t"/>
              <a:pathLst>
                <a:path extrusionOk="0" h="7714" w="11104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878600" y="4947775"/>
              <a:ext cx="290500" cy="207150"/>
            </a:xfrm>
            <a:custGeom>
              <a:rect b="b" l="l" r="r" t="t"/>
              <a:pathLst>
                <a:path extrusionOk="0" h="8286" w="1162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3282275" y="238275"/>
              <a:ext cx="1976825" cy="1150375"/>
            </a:xfrm>
            <a:custGeom>
              <a:rect b="b" l="l" r="r" t="t"/>
              <a:pathLst>
                <a:path extrusionOk="0" h="46015" w="79073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3754725" y="412400"/>
              <a:ext cx="283825" cy="91575"/>
            </a:xfrm>
            <a:custGeom>
              <a:rect b="b" l="l" r="r" t="t"/>
              <a:pathLst>
                <a:path extrusionOk="0" h="3663" w="11353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3736475" y="421350"/>
              <a:ext cx="310900" cy="195075"/>
            </a:xfrm>
            <a:custGeom>
              <a:rect b="b" l="l" r="r" t="t"/>
              <a:pathLst>
                <a:path extrusionOk="0" h="7803" w="12436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494975" y="587100"/>
              <a:ext cx="244700" cy="297225"/>
            </a:xfrm>
            <a:custGeom>
              <a:rect b="b" l="l" r="r" t="t"/>
              <a:pathLst>
                <a:path extrusionOk="0" h="11889" w="9788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789725" y="672825"/>
              <a:ext cx="120550" cy="116025"/>
            </a:xfrm>
            <a:custGeom>
              <a:rect b="b" l="l" r="r" t="t"/>
              <a:pathLst>
                <a:path extrusionOk="0" h="4641" w="4822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739350" y="801050"/>
              <a:ext cx="216725" cy="112975"/>
            </a:xfrm>
            <a:custGeom>
              <a:rect b="b" l="l" r="r" t="t"/>
              <a:pathLst>
                <a:path extrusionOk="0" h="4519" w="8669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584750" y="965200"/>
              <a:ext cx="388850" cy="321450"/>
            </a:xfrm>
            <a:custGeom>
              <a:rect b="b" l="l" r="r" t="t"/>
              <a:pathLst>
                <a:path extrusionOk="0" h="12858" w="15554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089300" y="960425"/>
              <a:ext cx="226975" cy="299800"/>
            </a:xfrm>
            <a:custGeom>
              <a:rect b="b" l="l" r="r" t="t"/>
              <a:pathLst>
                <a:path extrusionOk="0" h="11992" w="9079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174025" y="513925"/>
              <a:ext cx="224600" cy="311900"/>
            </a:xfrm>
            <a:custGeom>
              <a:rect b="b" l="l" r="r" t="t"/>
              <a:pathLst>
                <a:path extrusionOk="0" h="12476" w="8984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909925" y="2333750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909925" y="1502050"/>
              <a:ext cx="14300" cy="790125"/>
            </a:xfrm>
            <a:custGeom>
              <a:rect b="b" l="l" r="r" t="t"/>
              <a:pathLst>
                <a:path extrusionOk="0" h="31605" w="572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909925" y="1439075"/>
              <a:ext cx="14325" cy="21425"/>
            </a:xfrm>
            <a:custGeom>
              <a:rect b="b" l="l" r="r" t="t"/>
              <a:pathLst>
                <a:path extrusionOk="0" h="857" w="573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866075" y="1395725"/>
              <a:ext cx="102000" cy="88350"/>
            </a:xfrm>
            <a:custGeom>
              <a:rect b="b" l="l" r="r" t="t"/>
              <a:pathLst>
                <a:path extrusionOk="0" h="3534" w="408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504075" y="1439075"/>
              <a:ext cx="14300" cy="21425"/>
            </a:xfrm>
            <a:custGeom>
              <a:rect b="b" l="l" r="r" t="t"/>
              <a:pathLst>
                <a:path extrusionOk="0" h="857" w="572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504075" y="1503275"/>
              <a:ext cx="14300" cy="1070100"/>
            </a:xfrm>
            <a:custGeom>
              <a:rect b="b" l="l" r="r" t="t"/>
              <a:pathLst>
                <a:path extrusionOk="0" h="42804" w="572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489800" y="2616125"/>
              <a:ext cx="28575" cy="28600"/>
            </a:xfrm>
            <a:custGeom>
              <a:rect b="b" l="l" r="r" t="t"/>
              <a:pathLst>
                <a:path extrusionOk="0" h="1144" w="1143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325700" y="2630425"/>
              <a:ext cx="123100" cy="14300"/>
            </a:xfrm>
            <a:custGeom>
              <a:rect b="b" l="l" r="r" t="t"/>
              <a:pathLst>
                <a:path extrusionOk="0" h="572" w="4924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263250" y="2630425"/>
              <a:ext cx="21425" cy="14300"/>
            </a:xfrm>
            <a:custGeom>
              <a:rect b="b" l="l" r="r" t="t"/>
              <a:pathLst>
                <a:path extrusionOk="0" h="572" w="857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215200" y="2585625"/>
              <a:ext cx="88350" cy="102000"/>
            </a:xfrm>
            <a:custGeom>
              <a:rect b="b" l="l" r="r" t="t"/>
              <a:pathLst>
                <a:path extrusionOk="0" h="4080" w="3534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354514" y="490059"/>
              <a:ext cx="65425" cy="57650"/>
            </a:xfrm>
            <a:custGeom>
              <a:rect b="b" l="l" r="r" t="t"/>
              <a:pathLst>
                <a:path extrusionOk="0" h="2306" w="2617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3567150" y="1027350"/>
              <a:ext cx="276825" cy="237300"/>
            </a:xfrm>
            <a:custGeom>
              <a:rect b="b" l="l" r="r" t="t"/>
              <a:pathLst>
                <a:path extrusionOk="0" h="9492" w="11073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08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3616050" y="1055050"/>
              <a:ext cx="65800" cy="63300"/>
            </a:xfrm>
            <a:custGeom>
              <a:rect b="b" l="l" r="r" t="t"/>
              <a:pathLst>
                <a:path extrusionOk="0" h="2532" w="2632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3567150" y="1098525"/>
              <a:ext cx="276825" cy="166150"/>
            </a:xfrm>
            <a:custGeom>
              <a:rect b="b" l="l" r="r" t="t"/>
              <a:pathLst>
                <a:path extrusionOk="0" h="6646" w="11073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28"/>
          <p:cNvSpPr/>
          <p:nvPr/>
        </p:nvSpPr>
        <p:spPr>
          <a:xfrm rot="6517079">
            <a:off x="-2063315" y="808781"/>
            <a:ext cx="4864866" cy="3525934"/>
          </a:xfrm>
          <a:custGeom>
            <a:rect b="b" l="l" r="r" t="t"/>
            <a:pathLst>
              <a:path extrusionOk="0" h="209526" w="289091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28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405" name="Google Shape;405;p28"/>
            <p:cNvSpPr/>
            <p:nvPr/>
          </p:nvSpPr>
          <p:spPr>
            <a:xfrm>
              <a:off x="794725" y="4759350"/>
              <a:ext cx="1710463" cy="134221"/>
            </a:xfrm>
            <a:custGeom>
              <a:rect b="b" l="l" r="r" t="t"/>
              <a:pathLst>
                <a:path extrusionOk="0" h="6620" w="222138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325358" y="3994987"/>
              <a:ext cx="754100" cy="795811"/>
            </a:xfrm>
            <a:custGeom>
              <a:rect b="b" l="l" r="r" t="t"/>
              <a:pathLst>
                <a:path extrusionOk="0" h="39246" w="37189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320876" y="3989045"/>
              <a:ext cx="765253" cy="807673"/>
            </a:xfrm>
            <a:custGeom>
              <a:rect b="b" l="l" r="r" t="t"/>
              <a:pathLst>
                <a:path extrusionOk="0" h="39831" w="37739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490791" y="3994987"/>
              <a:ext cx="588696" cy="544816"/>
            </a:xfrm>
            <a:custGeom>
              <a:rect b="b" l="l" r="r" t="t"/>
              <a:pathLst>
                <a:path extrusionOk="0" h="26868" w="29032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484850" y="3989065"/>
              <a:ext cx="601289" cy="556678"/>
            </a:xfrm>
            <a:custGeom>
              <a:rect b="b" l="l" r="r" t="t"/>
              <a:pathLst>
                <a:path extrusionOk="0" h="27453" w="29653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325378" y="4427901"/>
              <a:ext cx="121645" cy="362927"/>
            </a:xfrm>
            <a:custGeom>
              <a:rect b="b" l="l" r="r" t="t"/>
              <a:pathLst>
                <a:path extrusionOk="0" h="17898" w="5999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320876" y="4424838"/>
              <a:ext cx="132392" cy="371910"/>
            </a:xfrm>
            <a:custGeom>
              <a:rect b="b" l="l" r="r" t="t"/>
              <a:pathLst>
                <a:path extrusionOk="0" h="18341" w="6529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325398" y="4434816"/>
              <a:ext cx="71600" cy="353193"/>
            </a:xfrm>
            <a:custGeom>
              <a:rect b="b" l="l" r="r" t="t"/>
              <a:pathLst>
                <a:path extrusionOk="0" h="17418" w="3531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320876" y="4428854"/>
              <a:ext cx="84131" cy="365096"/>
            </a:xfrm>
            <a:custGeom>
              <a:rect b="b" l="l" r="r" t="t"/>
              <a:pathLst>
                <a:path extrusionOk="0" h="18005" w="4149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565377" y="2806340"/>
              <a:ext cx="6185" cy="11761"/>
            </a:xfrm>
            <a:custGeom>
              <a:rect b="b" l="l" r="r" t="t"/>
              <a:pathLst>
                <a:path extrusionOk="0" h="580" w="305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559415" y="2800398"/>
              <a:ext cx="18919" cy="23644"/>
            </a:xfrm>
            <a:custGeom>
              <a:rect b="b" l="l" r="r" t="t"/>
              <a:pathLst>
                <a:path extrusionOk="0" h="1166" w="933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555988" y="2820758"/>
              <a:ext cx="7949" cy="14397"/>
            </a:xfrm>
            <a:custGeom>
              <a:rect b="b" l="l" r="r" t="t"/>
              <a:pathLst>
                <a:path extrusionOk="0" h="710" w="392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549194" y="2814756"/>
              <a:ext cx="21596" cy="26320"/>
            </a:xfrm>
            <a:custGeom>
              <a:rect b="b" l="l" r="r" t="t"/>
              <a:pathLst>
                <a:path extrusionOk="0" h="1298" w="1065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572717" y="2792449"/>
              <a:ext cx="5637" cy="11680"/>
            </a:xfrm>
            <a:custGeom>
              <a:rect b="b" l="l" r="r" t="t"/>
              <a:pathLst>
                <a:path extrusionOk="0" h="576" w="278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565944" y="2786507"/>
              <a:ext cx="18351" cy="23522"/>
            </a:xfrm>
            <a:custGeom>
              <a:rect b="b" l="l" r="r" t="t"/>
              <a:pathLst>
                <a:path extrusionOk="0" h="1160" w="905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545848" y="2838888"/>
              <a:ext cx="8010" cy="14133"/>
            </a:xfrm>
            <a:custGeom>
              <a:rect b="b" l="l" r="r" t="t"/>
              <a:pathLst>
                <a:path extrusionOk="0" h="697" w="395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538446" y="2832906"/>
              <a:ext cx="22204" cy="26036"/>
            </a:xfrm>
            <a:custGeom>
              <a:rect b="b" l="l" r="r" t="t"/>
              <a:pathLst>
                <a:path extrusionOk="0" h="1284" w="1095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1579450" y="2779410"/>
              <a:ext cx="4339" cy="10565"/>
            </a:xfrm>
            <a:custGeom>
              <a:rect b="b" l="l" r="r" t="t"/>
              <a:pathLst>
                <a:path extrusionOk="0" h="521" w="214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573488" y="2773468"/>
              <a:ext cx="17013" cy="22427"/>
            </a:xfrm>
            <a:custGeom>
              <a:rect b="b" l="l" r="r" t="t"/>
              <a:pathLst>
                <a:path extrusionOk="0" h="1106" w="839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963508" y="2837428"/>
              <a:ext cx="385" cy="8577"/>
            </a:xfrm>
            <a:custGeom>
              <a:rect b="b" l="l" r="r" t="t"/>
              <a:pathLst>
                <a:path extrusionOk="0" h="423" w="19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957567" y="2831506"/>
              <a:ext cx="12471" cy="20419"/>
            </a:xfrm>
            <a:custGeom>
              <a:rect b="b" l="l" r="r" t="t"/>
              <a:pathLst>
                <a:path extrusionOk="0" h="1007" w="615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965191" y="2859167"/>
              <a:ext cx="1399" cy="10544"/>
            </a:xfrm>
            <a:custGeom>
              <a:rect b="b" l="l" r="r" t="t"/>
              <a:pathLst>
                <a:path extrusionOk="0" h="520" w="69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958905" y="2853205"/>
              <a:ext cx="13606" cy="22427"/>
            </a:xfrm>
            <a:custGeom>
              <a:rect b="b" l="l" r="r" t="t"/>
              <a:pathLst>
                <a:path extrusionOk="0" h="1106" w="671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1372810" y="2855111"/>
              <a:ext cx="697850" cy="2038680"/>
            </a:xfrm>
            <a:custGeom>
              <a:rect b="b" l="l" r="r" t="t"/>
              <a:pathLst>
                <a:path extrusionOk="0" h="100539" w="34415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366118" y="2849149"/>
              <a:ext cx="706691" cy="2050542"/>
            </a:xfrm>
            <a:custGeom>
              <a:rect b="b" l="l" r="r" t="t"/>
              <a:pathLst>
                <a:path extrusionOk="0" h="101124" w="34851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963954" y="2846979"/>
              <a:ext cx="1014" cy="9855"/>
            </a:xfrm>
            <a:custGeom>
              <a:rect b="b" l="l" r="r" t="t"/>
              <a:pathLst>
                <a:path extrusionOk="0" h="486" w="5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957769" y="2841058"/>
              <a:ext cx="13424" cy="21697"/>
            </a:xfrm>
            <a:custGeom>
              <a:rect b="b" l="l" r="r" t="t"/>
              <a:pathLst>
                <a:path extrusionOk="0" h="1070" w="662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967159" y="2873808"/>
              <a:ext cx="1541" cy="10463"/>
            </a:xfrm>
            <a:custGeom>
              <a:rect b="b" l="l" r="r" t="t"/>
              <a:pathLst>
                <a:path extrusionOk="0" h="516" w="76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960892" y="2868008"/>
              <a:ext cx="13748" cy="22204"/>
            </a:xfrm>
            <a:custGeom>
              <a:rect b="b" l="l" r="r" t="t"/>
              <a:pathLst>
                <a:path extrusionOk="0" h="1095" w="678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423973" y="2481959"/>
              <a:ext cx="1866" cy="2474"/>
            </a:xfrm>
            <a:custGeom>
              <a:rect b="b" l="l" r="r" t="t"/>
              <a:pathLst>
                <a:path extrusionOk="0" h="122" w="92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416288" y="2476017"/>
              <a:ext cx="16263" cy="14356"/>
            </a:xfrm>
            <a:custGeom>
              <a:rect b="b" l="l" r="r" t="t"/>
              <a:pathLst>
                <a:path extrusionOk="0" h="708" w="802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416206" y="2490071"/>
              <a:ext cx="3467" cy="4562"/>
            </a:xfrm>
            <a:custGeom>
              <a:rect b="b" l="l" r="r" t="t"/>
              <a:pathLst>
                <a:path extrusionOk="0" h="225" w="171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408501" y="2484149"/>
              <a:ext cx="17885" cy="16425"/>
            </a:xfrm>
            <a:custGeom>
              <a:rect b="b" l="l" r="r" t="t"/>
              <a:pathLst>
                <a:path extrusionOk="0" h="810" w="882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420546" y="2485062"/>
              <a:ext cx="2961" cy="3853"/>
            </a:xfrm>
            <a:custGeom>
              <a:rect b="b" l="l" r="r" t="t"/>
              <a:pathLst>
                <a:path extrusionOk="0" h="190" w="146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412881" y="2479222"/>
              <a:ext cx="17276" cy="15654"/>
            </a:xfrm>
            <a:custGeom>
              <a:rect b="b" l="l" r="r" t="t"/>
              <a:pathLst>
                <a:path extrusionOk="0" h="772" w="852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674354" y="3097585"/>
              <a:ext cx="99360" cy="341189"/>
            </a:xfrm>
            <a:custGeom>
              <a:rect b="b" l="l" r="r" t="t"/>
              <a:pathLst>
                <a:path extrusionOk="0" h="16826" w="490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779418" y="3148384"/>
              <a:ext cx="132696" cy="119779"/>
            </a:xfrm>
            <a:custGeom>
              <a:rect b="b" l="l" r="r" t="t"/>
              <a:pathLst>
                <a:path extrusionOk="0" h="5907" w="6544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821314" y="3139644"/>
              <a:ext cx="120590" cy="116535"/>
            </a:xfrm>
            <a:custGeom>
              <a:rect b="b" l="l" r="r" t="t"/>
              <a:pathLst>
                <a:path extrusionOk="0" h="5747" w="5947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058267" y="2015626"/>
              <a:ext cx="1247979" cy="884180"/>
            </a:xfrm>
            <a:custGeom>
              <a:rect b="b" l="l" r="r" t="t"/>
              <a:pathLst>
                <a:path extrusionOk="0" h="43604" w="61545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052143" y="2009563"/>
              <a:ext cx="1259699" cy="896124"/>
            </a:xfrm>
            <a:custGeom>
              <a:rect b="b" l="l" r="r" t="t"/>
              <a:pathLst>
                <a:path extrusionOk="0" h="44193" w="62123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539339" y="2807800"/>
              <a:ext cx="429924" cy="112946"/>
            </a:xfrm>
            <a:custGeom>
              <a:rect b="b" l="l" r="r" t="t"/>
              <a:pathLst>
                <a:path extrusionOk="0" h="5570" w="21202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532424" y="2801879"/>
              <a:ext cx="443104" cy="124788"/>
            </a:xfrm>
            <a:custGeom>
              <a:rect b="b" l="l" r="r" t="t"/>
              <a:pathLst>
                <a:path extrusionOk="0" h="6154" w="21852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481402" y="2186881"/>
              <a:ext cx="532163" cy="697019"/>
            </a:xfrm>
            <a:custGeom>
              <a:rect b="b" l="l" r="r" t="t"/>
              <a:pathLst>
                <a:path extrusionOk="0" h="34374" w="26244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474812" y="2180960"/>
              <a:ext cx="538185" cy="708780"/>
            </a:xfrm>
            <a:custGeom>
              <a:rect b="b" l="l" r="r" t="t"/>
              <a:pathLst>
                <a:path extrusionOk="0" h="34954" w="26541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698993" y="2595947"/>
              <a:ext cx="173210" cy="59393"/>
            </a:xfrm>
            <a:custGeom>
              <a:rect b="b" l="l" r="r" t="t"/>
              <a:pathLst>
                <a:path extrusionOk="0" h="2929" w="8542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29532" y="2727901"/>
              <a:ext cx="669725" cy="205918"/>
            </a:xfrm>
            <a:custGeom>
              <a:rect b="b" l="l" r="r" t="t"/>
              <a:pathLst>
                <a:path extrusionOk="0" h="10155" w="33028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021806" y="2721960"/>
              <a:ext cx="680756" cy="217760"/>
            </a:xfrm>
            <a:custGeom>
              <a:rect b="b" l="l" r="r" t="t"/>
              <a:pathLst>
                <a:path extrusionOk="0" h="10739" w="33572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910358" y="2568631"/>
              <a:ext cx="411025" cy="399000"/>
            </a:xfrm>
            <a:custGeom>
              <a:rect b="b" l="l" r="r" t="t"/>
              <a:pathLst>
                <a:path extrusionOk="0" h="19677" w="2027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909243" y="2562669"/>
              <a:ext cx="415871" cy="410863"/>
            </a:xfrm>
            <a:custGeom>
              <a:rect b="b" l="l" r="r" t="t"/>
              <a:pathLst>
                <a:path extrusionOk="0" h="20262" w="20509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019194" y="2892525"/>
              <a:ext cx="8435" cy="55783"/>
            </a:xfrm>
            <a:custGeom>
              <a:rect b="b" l="l" r="r" t="t"/>
              <a:pathLst>
                <a:path extrusionOk="0" h="2751" w="416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2012623" y="2886604"/>
              <a:ext cx="20926" cy="67625"/>
            </a:xfrm>
            <a:custGeom>
              <a:rect b="b" l="l" r="r" t="t"/>
              <a:pathLst>
                <a:path extrusionOk="0" h="3335" w="1032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995062" y="2329807"/>
              <a:ext cx="62211" cy="54749"/>
            </a:xfrm>
            <a:custGeom>
              <a:rect b="b" l="l" r="r" t="t"/>
              <a:pathLst>
                <a:path extrusionOk="0" h="2700" w="3068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446665" y="2446491"/>
              <a:ext cx="62171" cy="21778"/>
            </a:xfrm>
            <a:custGeom>
              <a:rect b="b" l="l" r="r" t="t"/>
              <a:pathLst>
                <a:path extrusionOk="0" h="1074" w="3066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440318" y="2440570"/>
              <a:ext cx="75209" cy="33661"/>
            </a:xfrm>
            <a:custGeom>
              <a:rect b="b" l="l" r="r" t="t"/>
              <a:pathLst>
                <a:path extrusionOk="0" h="1660" w="3709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482396" y="1693212"/>
              <a:ext cx="407963" cy="444828"/>
            </a:xfrm>
            <a:custGeom>
              <a:rect b="b" l="l" r="r" t="t"/>
              <a:pathLst>
                <a:path extrusionOk="0" h="21937" w="20119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475157" y="1687331"/>
              <a:ext cx="420454" cy="456670"/>
            </a:xfrm>
            <a:custGeom>
              <a:rect b="b" l="l" r="r" t="t"/>
              <a:pathLst>
                <a:path extrusionOk="0" h="22521" w="20735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516424" y="1902125"/>
              <a:ext cx="54040" cy="100272"/>
            </a:xfrm>
            <a:custGeom>
              <a:rect b="b" l="l" r="r" t="t"/>
              <a:pathLst>
                <a:path extrusionOk="0" h="4945" w="2665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510360" y="1896204"/>
              <a:ext cx="66754" cy="112135"/>
            </a:xfrm>
            <a:custGeom>
              <a:rect b="b" l="l" r="r" t="t"/>
              <a:pathLst>
                <a:path extrusionOk="0" h="5530" w="3292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516708" y="1657947"/>
              <a:ext cx="310570" cy="461415"/>
            </a:xfrm>
            <a:custGeom>
              <a:rect b="b" l="l" r="r" t="t"/>
              <a:pathLst>
                <a:path extrusionOk="0" h="22755" w="15316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510908" y="1652046"/>
              <a:ext cx="322047" cy="473257"/>
            </a:xfrm>
            <a:custGeom>
              <a:rect b="b" l="l" r="r" t="t"/>
              <a:pathLst>
                <a:path extrusionOk="0" h="23339" w="15882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598593" y="1886044"/>
              <a:ext cx="44894" cy="13768"/>
            </a:xfrm>
            <a:custGeom>
              <a:rect b="b" l="l" r="r" t="t"/>
              <a:pathLst>
                <a:path extrusionOk="0" h="679" w="2214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718278" y="1872802"/>
              <a:ext cx="22001" cy="20805"/>
            </a:xfrm>
            <a:custGeom>
              <a:rect b="b" l="l" r="r" t="t"/>
              <a:pathLst>
                <a:path extrusionOk="0" h="1026" w="1085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665391" y="1966957"/>
              <a:ext cx="90255" cy="40555"/>
            </a:xfrm>
            <a:custGeom>
              <a:rect b="b" l="l" r="r" t="t"/>
              <a:pathLst>
                <a:path extrusionOk="0" h="2000" w="4451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649026" y="1922161"/>
              <a:ext cx="70850" cy="51627"/>
            </a:xfrm>
            <a:custGeom>
              <a:rect b="b" l="l" r="r" t="t"/>
              <a:pathLst>
                <a:path extrusionOk="0" h="2546" w="3494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561889" y="1843093"/>
              <a:ext cx="88532" cy="32464"/>
            </a:xfrm>
            <a:custGeom>
              <a:rect b="b" l="l" r="r" t="t"/>
              <a:pathLst>
                <a:path extrusionOk="0" h="1601" w="4366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689624" y="1806023"/>
              <a:ext cx="88004" cy="31532"/>
            </a:xfrm>
            <a:custGeom>
              <a:rect b="b" l="l" r="r" t="t"/>
              <a:pathLst>
                <a:path extrusionOk="0" h="1555" w="434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460292" y="1645881"/>
              <a:ext cx="165728" cy="474088"/>
            </a:xfrm>
            <a:custGeom>
              <a:rect b="b" l="l" r="r" t="t"/>
              <a:pathLst>
                <a:path extrusionOk="0" h="23380" w="8173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464754" y="1639980"/>
              <a:ext cx="167594" cy="485930"/>
            </a:xfrm>
            <a:custGeom>
              <a:rect b="b" l="l" r="r" t="t"/>
              <a:pathLst>
                <a:path extrusionOk="0" h="23964" w="8265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511111" y="1590885"/>
              <a:ext cx="476947" cy="542423"/>
            </a:xfrm>
            <a:custGeom>
              <a:rect b="b" l="l" r="r" t="t"/>
              <a:pathLst>
                <a:path extrusionOk="0" h="26750" w="23521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518736" y="1585024"/>
              <a:ext cx="471026" cy="554306"/>
            </a:xfrm>
            <a:custGeom>
              <a:rect b="b" l="l" r="r" t="t"/>
              <a:pathLst>
                <a:path extrusionOk="0" h="27336" w="23229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850110" y="2075834"/>
              <a:ext cx="18311" cy="21839"/>
            </a:xfrm>
            <a:custGeom>
              <a:rect b="b" l="l" r="r" t="t"/>
              <a:pathLst>
                <a:path extrusionOk="0" h="1077" w="903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90542" y="1660320"/>
              <a:ext cx="282384" cy="388760"/>
            </a:xfrm>
            <a:custGeom>
              <a:rect b="b" l="l" r="r" t="t"/>
              <a:pathLst>
                <a:path extrusionOk="0" h="19172" w="13926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574015" y="1629374"/>
              <a:ext cx="373572" cy="417635"/>
            </a:xfrm>
            <a:custGeom>
              <a:rect b="b" l="l" r="r" t="t"/>
              <a:pathLst>
                <a:path extrusionOk="0" h="20596" w="18423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534877" y="1665694"/>
              <a:ext cx="50694" cy="63124"/>
            </a:xfrm>
            <a:custGeom>
              <a:rect b="b" l="l" r="r" t="t"/>
              <a:pathLst>
                <a:path extrusionOk="0" h="3113" w="250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544246" y="2092219"/>
              <a:ext cx="27719" cy="21981"/>
            </a:xfrm>
            <a:custGeom>
              <a:rect b="b" l="l" r="r" t="t"/>
              <a:pathLst>
                <a:path extrusionOk="0" h="1084" w="1367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507400" y="1957669"/>
              <a:ext cx="31146" cy="121888"/>
            </a:xfrm>
            <a:custGeom>
              <a:rect b="b" l="l" r="r" t="t"/>
              <a:pathLst>
                <a:path extrusionOk="0" h="6011" w="1536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809715" y="1674190"/>
              <a:ext cx="126491" cy="307224"/>
            </a:xfrm>
            <a:custGeom>
              <a:rect b="b" l="l" r="r" t="t"/>
              <a:pathLst>
                <a:path extrusionOk="0" h="15151" w="6238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777776" y="1639716"/>
              <a:ext cx="16019" cy="14640"/>
            </a:xfrm>
            <a:custGeom>
              <a:rect b="b" l="l" r="r" t="t"/>
              <a:pathLst>
                <a:path extrusionOk="0" h="722" w="79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528408" y="4611607"/>
              <a:ext cx="300898" cy="282283"/>
            </a:xfrm>
            <a:custGeom>
              <a:rect b="b" l="l" r="r" t="t"/>
              <a:pathLst>
                <a:path extrusionOk="0" h="13921" w="14839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522284" y="4605645"/>
              <a:ext cx="308765" cy="294166"/>
            </a:xfrm>
            <a:custGeom>
              <a:rect b="b" l="l" r="r" t="t"/>
              <a:pathLst>
                <a:path extrusionOk="0" h="14507" w="15227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528408" y="4681549"/>
              <a:ext cx="292178" cy="212346"/>
            </a:xfrm>
            <a:custGeom>
              <a:rect b="b" l="l" r="r" t="t"/>
              <a:pathLst>
                <a:path extrusionOk="0" h="10472" w="14409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522284" y="4675607"/>
              <a:ext cx="305541" cy="224208"/>
            </a:xfrm>
            <a:custGeom>
              <a:rect b="b" l="l" r="r" t="t"/>
              <a:pathLst>
                <a:path extrusionOk="0" h="11057" w="15068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533215" y="4744799"/>
              <a:ext cx="280357" cy="149100"/>
            </a:xfrm>
            <a:custGeom>
              <a:rect b="b" l="l" r="r" t="t"/>
              <a:pathLst>
                <a:path extrusionOk="0" h="7353" w="13826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527273" y="4738837"/>
              <a:ext cx="292341" cy="160983"/>
            </a:xfrm>
            <a:custGeom>
              <a:rect b="b" l="l" r="r" t="t"/>
              <a:pathLst>
                <a:path extrusionOk="0" h="7939" w="14417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title"/>
          </p:nvPr>
        </p:nvSpPr>
        <p:spPr>
          <a:xfrm>
            <a:off x="670910" y="559601"/>
            <a:ext cx="6084000" cy="4470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900"/>
              <a:t>What is Magic.link ?</a:t>
            </a:r>
            <a:endParaRPr b="1" sz="2900"/>
          </a:p>
        </p:txBody>
      </p:sp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519630" y="1988211"/>
            <a:ext cx="3807407" cy="22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Magic.link is a developer </a:t>
            </a:r>
            <a:r>
              <a:rPr b="1" lang="en"/>
              <a:t>SDK </a:t>
            </a:r>
            <a:r>
              <a:rPr lang="en"/>
              <a:t>that can be integrated into application to enable </a:t>
            </a:r>
            <a:r>
              <a:rPr b="1" lang="en"/>
              <a:t>password-free authentication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3650822" y="2633495"/>
            <a:ext cx="12710" cy="35957"/>
          </a:xfrm>
          <a:custGeom>
            <a:rect b="b" l="l" r="r" t="t"/>
            <a:pathLst>
              <a:path extrusionOk="0" h="1887" w="667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9"/>
          <p:cNvSpPr/>
          <p:nvPr/>
        </p:nvSpPr>
        <p:spPr>
          <a:xfrm>
            <a:off x="4476760" y="734371"/>
            <a:ext cx="4039167" cy="3891256"/>
          </a:xfrm>
          <a:custGeom>
            <a:rect b="b" l="l" r="r" t="t"/>
            <a:pathLst>
              <a:path extrusionOk="0" h="197626" w="205138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29"/>
          <p:cNvGrpSpPr/>
          <p:nvPr/>
        </p:nvGrpSpPr>
        <p:grpSpPr>
          <a:xfrm>
            <a:off x="4749388" y="610304"/>
            <a:ext cx="3694119" cy="4125705"/>
            <a:chOff x="4749388" y="610304"/>
            <a:chExt cx="3694119" cy="4125705"/>
          </a:xfrm>
        </p:grpSpPr>
        <p:grpSp>
          <p:nvGrpSpPr>
            <p:cNvPr id="498" name="Google Shape;498;p29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499" name="Google Shape;499;p29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rect b="b" l="l" r="r" t="t"/>
                <a:pathLst>
                  <a:path extrusionOk="0" h="3221" w="8993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rect b="b" l="l" r="r" t="t"/>
                <a:pathLst>
                  <a:path extrusionOk="0" h="49166" w="155308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rect b="b" l="l" r="r" t="t"/>
                <a:pathLst>
                  <a:path extrusionOk="0" h="40809" w="7617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rect b="b" l="l" r="r" t="t"/>
                <a:pathLst>
                  <a:path extrusionOk="0" h="41411" w="76902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rect b="b" l="l" r="r" t="t"/>
                <a:pathLst>
                  <a:path extrusionOk="0" h="29512" w="57696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rect b="b" l="l" r="r" t="t"/>
                <a:pathLst>
                  <a:path extrusionOk="0" h="30113" w="58431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rect b="b" l="l" r="r" t="t"/>
                <a:pathLst>
                  <a:path extrusionOk="0" h="144813" w="143726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rect b="b" l="l" r="r" t="t"/>
                <a:pathLst>
                  <a:path extrusionOk="0" h="145415" w="144352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rect b="b" l="l" r="r" t="t"/>
                <a:pathLst>
                  <a:path extrusionOk="0" h="49112" w="80082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rect b="b" l="l" r="r" t="t"/>
                <a:pathLst>
                  <a:path extrusionOk="0" h="49712" w="80695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9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rect b="b" l="l" r="r" t="t"/>
                <a:pathLst>
                  <a:path extrusionOk="0" h="36349" w="63095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rect b="b" l="l" r="r" t="t"/>
                <a:pathLst>
                  <a:path extrusionOk="0" h="54390" w="43127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rect b="b" l="l" r="r" t="t"/>
                <a:pathLst>
                  <a:path extrusionOk="0" h="13941" w="6249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rect b="b" l="l" r="r" t="t"/>
                <a:pathLst>
                  <a:path extrusionOk="0" h="22781" w="39756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rect b="b" l="l" r="r" t="t"/>
                <a:pathLst>
                  <a:path extrusionOk="0" h="23393" w="39996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rect b="b" l="l" r="r" t="t"/>
                <a:pathLst>
                  <a:path extrusionOk="0" h="20166" w="14103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rect b="b" l="l" r="r" t="t"/>
                <a:pathLst>
                  <a:path extrusionOk="0" h="19564" w="14015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rect b="b" l="l" r="r" t="t"/>
                <a:pathLst>
                  <a:path extrusionOk="0" h="35229" w="31453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rect b="b" l="l" r="r" t="t"/>
                <a:pathLst>
                  <a:path extrusionOk="0" h="35830" w="32046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rect b="b" l="l" r="r" t="t"/>
                <a:pathLst>
                  <a:path extrusionOk="0" h="2739" w="6194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rect b="b" l="l" r="r" t="t"/>
                <a:pathLst>
                  <a:path extrusionOk="0" h="8715" w="25161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rect b="b" l="l" r="r" t="t"/>
                <a:pathLst>
                  <a:path extrusionOk="0" h="9314" w="25605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rect b="b" l="l" r="r" t="t"/>
                <a:pathLst>
                  <a:path extrusionOk="0" h="6343" w="11026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rect b="b" l="l" r="r" t="t"/>
                <a:pathLst>
                  <a:path extrusionOk="0" h="5775" w="14037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rect b="b" l="l" r="r" t="t"/>
                <a:pathLst>
                  <a:path extrusionOk="0" h="7819" w="4917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rect b="b" l="l" r="r" t="t"/>
                <a:pathLst>
                  <a:path extrusionOk="0" h="5475" w="8493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rect b="b" l="l" r="r" t="t"/>
                <a:pathLst>
                  <a:path extrusionOk="0" h="3495" w="7185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rect b="b" l="l" r="r" t="t"/>
                <a:pathLst>
                  <a:path extrusionOk="0" h="4539" w="10618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rect b="b" l="l" r="r" t="t"/>
                <a:pathLst>
                  <a:path extrusionOk="0" h="5141" w="11336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rect b="b" l="l" r="r" t="t"/>
                <a:pathLst>
                  <a:path extrusionOk="0" h="2467" w="6167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rect b="b" l="l" r="r" t="t"/>
                <a:pathLst>
                  <a:path extrusionOk="0" h="3069" w="6709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9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rect b="b" l="l" r="r" t="t"/>
                <a:pathLst>
                  <a:path extrusionOk="0" h="11883" w="7423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rect b="b" l="l" r="r" t="t"/>
                <a:pathLst>
                  <a:path extrusionOk="0" h="12477" w="8016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rect b="b" l="l" r="r" t="t"/>
                <a:pathLst>
                  <a:path extrusionOk="0" h="5484" w="9232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rect b="b" l="l" r="r" t="t"/>
                <a:pathLst>
                  <a:path extrusionOk="0" h="6086" w="9893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rect b="b" l="l" r="r" t="t"/>
                <a:pathLst>
                  <a:path extrusionOk="0" h="2925" w="2671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rect b="b" l="l" r="r" t="t"/>
                <a:pathLst>
                  <a:path extrusionOk="0" h="3525" w="319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rect b="b" l="l" r="r" t="t"/>
                <a:pathLst>
                  <a:path extrusionOk="0" h="5110" w="3005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rect b="b" l="l" r="r" t="t"/>
                <a:pathLst>
                  <a:path extrusionOk="0" h="91393" w="76997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rect b="b" l="l" r="r" t="t"/>
                <a:pathLst>
                  <a:path extrusionOk="0" h="91993" w="77683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rect b="b" l="l" r="r" t="t"/>
                <a:pathLst>
                  <a:path extrusionOk="0" h="11813" w="18867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9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rect b="b" l="l" r="r" t="t"/>
                <a:pathLst>
                  <a:path extrusionOk="0" h="20525" w="20665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rect b="b" l="l" r="r" t="t"/>
                <a:pathLst>
                  <a:path extrusionOk="0" h="21124" w="21312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rect b="b" l="l" r="r" t="t"/>
                <a:pathLst>
                  <a:path extrusionOk="0" h="25797" w="20354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rect b="b" l="l" r="r" t="t"/>
                <a:pathLst>
                  <a:path extrusionOk="0" h="26396" w="21015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rect b="b" l="l" r="r" t="t"/>
                <a:pathLst>
                  <a:path extrusionOk="0" h="21994" w="19969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rect b="b" l="l" r="r" t="t"/>
                <a:pathLst>
                  <a:path extrusionOk="0" h="22593" w="20597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9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rect b="b" l="l" r="r" t="t"/>
                <a:pathLst>
                  <a:path extrusionOk="0" h="20335" w="19562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rect b="b" l="l" r="r" t="t"/>
                <a:pathLst>
                  <a:path extrusionOk="0" h="20934" w="20145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rect b="b" l="l" r="r" t="t"/>
                <a:pathLst>
                  <a:path extrusionOk="0" h="20516" w="19422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9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rect b="b" l="l" r="r" t="t"/>
                <a:pathLst>
                  <a:path extrusionOk="0" h="21117" w="20054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9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rect b="b" l="l" r="r" t="t"/>
                <a:pathLst>
                  <a:path extrusionOk="0" h="9784" w="6494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rect b="b" l="l" r="r" t="t"/>
                <a:pathLst>
                  <a:path extrusionOk="0" h="10384" w="7104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rect b="b" l="l" r="r" t="t"/>
                <a:pathLst>
                  <a:path extrusionOk="0" h="67391" w="762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rect b="b" l="l" r="r" t="t"/>
                <a:pathLst>
                  <a:path extrusionOk="0" h="50073" w="611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rect b="b" l="l" r="r" t="t"/>
                <a:pathLst>
                  <a:path extrusionOk="0" h="103154" w="724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rect b="b" l="l" r="r" t="t"/>
                <a:pathLst>
                  <a:path extrusionOk="0" h="10704" w="13567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rect b="b" l="l" r="r" t="t"/>
                <a:pathLst>
                  <a:path extrusionOk="0" h="11304" w="14276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rect b="b" l="l" r="r" t="t"/>
                <a:pathLst>
                  <a:path extrusionOk="0" h="14016" w="15808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rect b="b" l="l" r="r" t="t"/>
                <a:pathLst>
                  <a:path extrusionOk="0" h="14617" w="16511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9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rect b="b" l="l" r="r" t="t"/>
                <a:pathLst>
                  <a:path extrusionOk="0" h="9345" w="10213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9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rect b="b" l="l" r="r" t="t"/>
                <a:pathLst>
                  <a:path extrusionOk="0" h="9945" w="10924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9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rect b="b" l="l" r="r" t="t"/>
                <a:pathLst>
                  <a:path extrusionOk="0" h="12769" w="6062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9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rect b="b" l="l" r="r" t="t"/>
                <a:pathLst>
                  <a:path extrusionOk="0" h="13371" w="6591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9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rect b="b" l="l" r="r" t="t"/>
                <a:pathLst>
                  <a:path extrusionOk="0" h="9590" w="4552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9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rect b="b" l="l" r="r" t="t"/>
                <a:pathLst>
                  <a:path extrusionOk="0" h="10190" w="5107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9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rect b="b" l="l" r="r" t="t"/>
                <a:pathLst>
                  <a:path extrusionOk="0" h="13032" w="960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9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rect b="b" l="l" r="r" t="t"/>
                <a:pathLst>
                  <a:path extrusionOk="0" h="13635" w="9881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9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9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rect b="b" l="l" r="r" t="t"/>
                <a:pathLst>
                  <a:path extrusionOk="0" h="13370" w="6591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rect b="b" l="l" r="r" t="t"/>
                <a:pathLst>
                  <a:path extrusionOk="0" h="12770" w="6062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rect b="b" l="l" r="r" t="t"/>
                <a:pathLst>
                  <a:path extrusionOk="0" h="13370" w="6592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rect b="b" l="l" r="r" t="t"/>
                <a:pathLst>
                  <a:path extrusionOk="0" h="13300" w="9662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rect b="b" l="l" r="r" t="t"/>
                <a:pathLst>
                  <a:path extrusionOk="0" h="13903" w="10074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rect b="b" l="l" r="r" t="t"/>
                <a:pathLst>
                  <a:path extrusionOk="0" h="9989" w="7256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rect b="b" l="l" r="r" t="t"/>
                <a:pathLst>
                  <a:path extrusionOk="0" h="10590" w="7727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rect b="b" l="l" r="r" t="t"/>
                <a:pathLst>
                  <a:path extrusionOk="0" h="11445" w="12005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rect b="b" l="l" r="r" t="t"/>
                <a:pathLst>
                  <a:path extrusionOk="0" h="12047" w="12193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rect b="b" l="l" r="r" t="t"/>
                <a:pathLst>
                  <a:path extrusionOk="0" h="13903" w="10075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rect b="b" l="l" r="r" t="t"/>
                <a:pathLst>
                  <a:path extrusionOk="0" h="13301" w="9663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rect b="b" l="l" r="r" t="t"/>
                <a:pathLst>
                  <a:path extrusionOk="0" h="13902" w="10074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rect b="b" l="l" r="r" t="t"/>
                <a:pathLst>
                  <a:path extrusionOk="0" h="49296" w="68106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rect b="b" l="l" r="r" t="t"/>
                <a:pathLst>
                  <a:path extrusionOk="0" h="49898" w="68746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9"/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587" name="Google Shape;587;p29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588" name="Google Shape;588;p29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rect b="b" l="l" r="r" t="t"/>
                  <a:pathLst>
                    <a:path extrusionOk="0" h="603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rect b="b" l="l" r="r" t="t"/>
                  <a:pathLst>
                    <a:path extrusionOk="0" h="603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29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29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rect b="b" l="l" r="r" t="t"/>
                  <a:pathLst>
                    <a:path extrusionOk="0" h="603" w="16829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4" name="Google Shape;594;p29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rect b="b" l="l" r="r" t="t"/>
                  <a:pathLst>
                    <a:path extrusionOk="0" h="603" w="12182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29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29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29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29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rect b="b" l="l" r="r" t="t"/>
                  <a:pathLst>
                    <a:path extrusionOk="0" h="602" w="18855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29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rect b="b" l="l" r="r" t="t"/>
                  <a:pathLst>
                    <a:path extrusionOk="0" h="602" w="697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rect b="b" l="l" r="r" t="t"/>
                  <a:pathLst>
                    <a:path extrusionOk="0" h="601" w="3801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rect b="b" l="l" r="r" t="t"/>
                  <a:pathLst>
                    <a:path extrusionOk="0" h="601" w="6985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29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rect b="b" l="l" r="r" t="t"/>
                  <a:pathLst>
                    <a:path extrusionOk="0" h="601" w="15367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29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rect b="b" l="l" r="r" t="t"/>
                  <a:pathLst>
                    <a:path extrusionOk="0" h="602" w="16829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29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29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29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9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29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29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rect b="b" l="l" r="r" t="t"/>
                  <a:pathLst>
                    <a:path extrusionOk="0" h="602" w="12183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29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rect b="b" l="l" r="r" t="t"/>
                  <a:pathLst>
                    <a:path extrusionOk="0" h="602" w="755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29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rect b="b" l="l" r="r" t="t"/>
                  <a:pathLst>
                    <a:path extrusionOk="0" h="602" w="15078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29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rect b="b" l="l" r="r" t="t"/>
                  <a:pathLst>
                    <a:path extrusionOk="0" h="602" w="4366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29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rect b="b" l="l" r="r" t="t"/>
                  <a:pathLst>
                    <a:path extrusionOk="0" h="603" w="18855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rect b="b" l="l" r="r" t="t"/>
                  <a:pathLst>
                    <a:path extrusionOk="0" h="603" w="6972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29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rect b="b" l="l" r="r" t="t"/>
                  <a:pathLst>
                    <a:path extrusionOk="0" h="602" w="3801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29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rect b="b" l="l" r="r" t="t"/>
                  <a:pathLst>
                    <a:path extrusionOk="0" h="602" w="6985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29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8" name="Google Shape;618;p29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rect b="b" l="l" r="r" t="t"/>
                <a:pathLst>
                  <a:path extrusionOk="0" h="49115" w="26864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" name="Google Shape;619;p29"/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620" name="Google Shape;620;p29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rect b="b" l="l" r="r" t="t"/>
                  <a:pathLst>
                    <a:path extrusionOk="0" h="17609" w="5836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29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rect b="b" l="l" r="r" t="t"/>
                  <a:pathLst>
                    <a:path extrusionOk="0" h="3555" w="3694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29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rect b="b" l="l" r="r" t="t"/>
                  <a:pathLst>
                    <a:path extrusionOk="0" h="4157" w="4155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29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29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rect b="b" l="l" r="r" t="t"/>
                  <a:pathLst>
                    <a:path extrusionOk="0" h="3555" w="3556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9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rect b="b" l="l" r="r" t="t"/>
                  <a:pathLst>
                    <a:path extrusionOk="0" h="4154" w="4156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29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rect b="b" l="l" r="r" t="t"/>
                  <a:pathLst>
                    <a:path extrusionOk="0" h="3556" w="3695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9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rect b="b" l="l" r="r" t="t"/>
                  <a:pathLst>
                    <a:path extrusionOk="0" h="4155" w="4157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29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29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9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rect b="b" l="l" r="r" t="t"/>
                  <a:pathLst>
                    <a:path extrusionOk="0" h="3556" w="3554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9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rect b="b" l="l" r="r" t="t"/>
                  <a:pathLst>
                    <a:path extrusionOk="0" h="4156" w="4157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3" name="Google Shape;633;p29"/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634" name="Google Shape;634;p29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rect b="b" l="l" r="r" t="t"/>
                  <a:pathLst>
                    <a:path extrusionOk="0" h="3618" w="5892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9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rect b="b" l="l" r="r" t="t"/>
                  <a:pathLst>
                    <a:path extrusionOk="0" h="36079" w="31327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9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rect b="b" l="l" r="r" t="t"/>
                  <a:pathLst>
                    <a:path extrusionOk="0" h="24011" w="20876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9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rect b="b" l="l" r="r" t="t"/>
                  <a:pathLst>
                    <a:path extrusionOk="0" h="13772" w="602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9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rect b="b" l="l" r="r" t="t"/>
                  <a:pathLst>
                    <a:path extrusionOk="0" h="5185" w="5185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9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9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rect b="b" l="l" r="r" t="t"/>
                  <a:pathLst>
                    <a:path extrusionOk="0" h="13785" w="609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9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rect b="b" l="l" r="r" t="t"/>
                  <a:pathLst>
                    <a:path extrusionOk="0" h="5185" w="5388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9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rect b="b" l="l" r="r" t="t"/>
                  <a:pathLst>
                    <a:path extrusionOk="0" h="5786" w="5786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9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rect b="b" l="l" r="r" t="t"/>
                  <a:pathLst>
                    <a:path extrusionOk="0" h="3619" w="5896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9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rect b="b" l="l" r="r" t="t"/>
                  <a:pathLst>
                    <a:path extrusionOk="0" h="6454" w="20503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9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rect b="b" l="l" r="r" t="t"/>
                  <a:pathLst>
                    <a:path extrusionOk="0" h="12401" w="61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6" name="Google Shape;646;p29"/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647" name="Google Shape;647;p29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29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rect b="b" l="l" r="r" t="t"/>
                  <a:pathLst>
                    <a:path extrusionOk="0" h="603" w="15091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29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9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rect b="b" l="l" r="r" t="t"/>
                  <a:pathLst>
                    <a:path extrusionOk="0" h="603" w="1884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29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rect b="b" l="l" r="r" t="t"/>
                  <a:pathLst>
                    <a:path extrusionOk="0" h="603" w="6971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29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29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29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29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9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9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9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9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29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rect b="b" l="l" r="r" t="t"/>
                  <a:pathLst>
                    <a:path extrusionOk="0" h="601" w="18841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29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rect b="b" l="l" r="r" t="t"/>
                  <a:pathLst>
                    <a:path extrusionOk="0" h="601" w="6971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9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rect b="b" l="l" r="r" t="t"/>
                  <a:pathLst>
                    <a:path extrusionOk="0" h="603" w="3787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9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9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rect b="b" l="l" r="r" t="t"/>
                  <a:pathLst>
                    <a:path extrusionOk="0" h="603" w="15367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29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29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29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29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29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29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rect b="b" l="l" r="r" t="t"/>
                  <a:pathLst>
                    <a:path extrusionOk="0" h="602" w="1884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29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rect b="b" l="l" r="r" t="t"/>
                  <a:pathLst>
                    <a:path extrusionOk="0" h="602" w="6971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29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rect b="b" l="l" r="r" t="t"/>
                  <a:pathLst>
                    <a:path extrusionOk="0" h="602" w="3787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29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rect b="b" l="l" r="r" t="t"/>
                  <a:pathLst>
                    <a:path extrusionOk="0" h="602" w="6958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29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rect b="b" l="l" r="r" t="t"/>
                  <a:pathLst>
                    <a:path extrusionOk="0" h="602" w="15367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29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rect b="b" l="l" r="r" t="t"/>
                  <a:pathLst>
                    <a:path extrusionOk="0" h="602" w="16815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29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rect b="b" l="l" r="r" t="t"/>
                  <a:pathLst>
                    <a:path extrusionOk="0" h="602" w="12182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9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rect b="b" l="l" r="r" t="t"/>
                  <a:pathLst>
                    <a:path extrusionOk="0" h="602" w="7537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29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rect b="b" l="l" r="r" t="t"/>
                  <a:pathLst>
                    <a:path extrusionOk="0" h="602" w="15091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29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rect b="b" l="l" r="r" t="t"/>
                  <a:pathLst>
                    <a:path extrusionOk="0" h="602" w="4353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"/>
          <p:cNvSpPr/>
          <p:nvPr/>
        </p:nvSpPr>
        <p:spPr>
          <a:xfrm>
            <a:off x="3902050" y="1314599"/>
            <a:ext cx="4279065" cy="3330851"/>
          </a:xfrm>
          <a:custGeom>
            <a:rect b="b" l="l" r="r" t="t"/>
            <a:pathLst>
              <a:path extrusionOk="0" h="163217" w="209681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30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686" name="Google Shape;686;p30"/>
            <p:cNvSpPr/>
            <p:nvPr/>
          </p:nvSpPr>
          <p:spPr>
            <a:xfrm>
              <a:off x="5536047" y="1312545"/>
              <a:ext cx="1313785" cy="2977344"/>
            </a:xfrm>
            <a:custGeom>
              <a:rect b="b" l="l" r="r" t="t"/>
              <a:pathLst>
                <a:path extrusionOk="0" h="156250" w="68947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530674" y="1307171"/>
              <a:ext cx="1324494" cy="2988072"/>
            </a:xfrm>
            <a:custGeom>
              <a:rect b="b" l="l" r="r" t="t"/>
              <a:pathLst>
                <a:path extrusionOk="0" h="156813" w="69509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788418" y="1565043"/>
              <a:ext cx="35004" cy="268733"/>
            </a:xfrm>
            <a:custGeom>
              <a:rect b="b" l="l" r="r" t="t"/>
              <a:pathLst>
                <a:path extrusionOk="0" h="14103" w="1837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788418" y="1885033"/>
              <a:ext cx="35004" cy="165512"/>
            </a:xfrm>
            <a:custGeom>
              <a:rect b="b" l="l" r="r" t="t"/>
              <a:pathLst>
                <a:path extrusionOk="0" h="8686" w="1837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5436923" y="1312545"/>
              <a:ext cx="1313766" cy="2977344"/>
            </a:xfrm>
            <a:custGeom>
              <a:rect b="b" l="l" r="r" t="t"/>
              <a:pathLst>
                <a:path extrusionOk="0" h="156250" w="68946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431588" y="1307171"/>
              <a:ext cx="1324475" cy="2988072"/>
            </a:xfrm>
            <a:custGeom>
              <a:rect b="b" l="l" r="r" t="t"/>
              <a:pathLst>
                <a:path extrusionOk="0" h="156813" w="69508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524405" y="1510774"/>
              <a:ext cx="1138841" cy="2553675"/>
            </a:xfrm>
            <a:custGeom>
              <a:rect b="b" l="l" r="r" t="t"/>
              <a:pathLst>
                <a:path extrusionOk="0" h="134016" w="59766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908897" y="1413079"/>
              <a:ext cx="334834" cy="32146"/>
            </a:xfrm>
            <a:custGeom>
              <a:rect b="b" l="l" r="r" t="t"/>
              <a:pathLst>
                <a:path extrusionOk="0" h="1687" w="17572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994701" y="4116888"/>
              <a:ext cx="58308" cy="75839"/>
            </a:xfrm>
            <a:custGeom>
              <a:rect b="b" l="l" r="r" t="t"/>
              <a:pathLst>
                <a:path extrusionOk="0" h="3980" w="306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896301" y="1685680"/>
              <a:ext cx="395010" cy="460597"/>
            </a:xfrm>
            <a:custGeom>
              <a:rect b="b" l="l" r="r" t="t"/>
              <a:pathLst>
                <a:path extrusionOk="0" h="24172" w="2073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6018806" y="1738157"/>
              <a:ext cx="150001" cy="174906"/>
            </a:xfrm>
            <a:custGeom>
              <a:rect b="b" l="l" r="r" t="t"/>
              <a:pathLst>
                <a:path extrusionOk="0" h="9179" w="7872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013432" y="1732803"/>
              <a:ext cx="160748" cy="185634"/>
            </a:xfrm>
            <a:custGeom>
              <a:rect b="b" l="l" r="r" t="t"/>
              <a:pathLst>
                <a:path extrusionOk="0" h="9742" w="8436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957544" y="1936386"/>
              <a:ext cx="272525" cy="209891"/>
            </a:xfrm>
            <a:custGeom>
              <a:rect b="b" l="l" r="r" t="t"/>
              <a:pathLst>
                <a:path extrusionOk="0" h="11015" w="14302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952190" y="1931032"/>
              <a:ext cx="283234" cy="220619"/>
            </a:xfrm>
            <a:custGeom>
              <a:rect b="b" l="l" r="r" t="t"/>
              <a:pathLst>
                <a:path extrusionOk="0" h="11578" w="14864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807695" y="2262875"/>
              <a:ext cx="572222" cy="655835"/>
            </a:xfrm>
            <a:custGeom>
              <a:rect b="b" l="l" r="r" t="t"/>
              <a:pathLst>
                <a:path extrusionOk="0" h="34418" w="3003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760458" y="2716555"/>
              <a:ext cx="666715" cy="630778"/>
            </a:xfrm>
            <a:custGeom>
              <a:rect b="b" l="l" r="r" t="t"/>
              <a:pathLst>
                <a:path extrusionOk="0" h="33103" w="34989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6003181" y="2875188"/>
              <a:ext cx="187806" cy="275745"/>
            </a:xfrm>
            <a:custGeom>
              <a:rect b="b" l="l" r="r" t="t"/>
              <a:pathLst>
                <a:path extrusionOk="0" h="14471" w="9856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996759" y="2869853"/>
              <a:ext cx="200611" cy="286435"/>
            </a:xfrm>
            <a:custGeom>
              <a:rect b="b" l="l" r="r" t="t"/>
              <a:pathLst>
                <a:path extrusionOk="0" h="15032" w="10528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887574" y="2853485"/>
              <a:ext cx="775672" cy="1061878"/>
            </a:xfrm>
            <a:custGeom>
              <a:rect b="b" l="l" r="r" t="t"/>
              <a:pathLst>
                <a:path extrusionOk="0" h="55727" w="40707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6507643" y="1676190"/>
              <a:ext cx="155603" cy="218351"/>
            </a:xfrm>
            <a:custGeom>
              <a:rect b="b" l="l" r="r" t="t"/>
              <a:pathLst>
                <a:path extrusionOk="0" h="11459" w="8166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524405" y="1952545"/>
              <a:ext cx="945204" cy="1292558"/>
            </a:xfrm>
            <a:custGeom>
              <a:rect b="b" l="l" r="r" t="t"/>
              <a:pathLst>
                <a:path extrusionOk="0" h="67833" w="49604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795367" y="3956807"/>
              <a:ext cx="66388" cy="83975"/>
            </a:xfrm>
            <a:custGeom>
              <a:rect b="b" l="l" r="r" t="t"/>
              <a:pathLst>
                <a:path extrusionOk="0" h="4407" w="3484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6033802" y="3081344"/>
              <a:ext cx="629444" cy="862906"/>
            </a:xfrm>
            <a:custGeom>
              <a:rect b="b" l="l" r="r" t="t"/>
              <a:pathLst>
                <a:path extrusionOk="0" h="45285" w="33033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710" name="Google Shape;710;p30"/>
            <p:cNvSpPr/>
            <p:nvPr/>
          </p:nvSpPr>
          <p:spPr>
            <a:xfrm>
              <a:off x="3611854" y="1721637"/>
              <a:ext cx="862372" cy="1070872"/>
            </a:xfrm>
            <a:custGeom>
              <a:rect b="b" l="l" r="r" t="t"/>
              <a:pathLst>
                <a:path extrusionOk="0" h="56199" w="45257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605604" y="1716301"/>
              <a:ext cx="873958" cy="1081600"/>
            </a:xfrm>
            <a:custGeom>
              <a:rect b="b" l="l" r="r" t="t"/>
              <a:pathLst>
                <a:path extrusionOk="0" h="56762" w="45865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675879" y="1804945"/>
              <a:ext cx="751834" cy="809971"/>
            </a:xfrm>
            <a:custGeom>
              <a:rect b="b" l="l" r="r" t="t"/>
              <a:pathLst>
                <a:path extrusionOk="0" h="42507" w="39456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755434" y="2044505"/>
              <a:ext cx="476127" cy="739029"/>
            </a:xfrm>
            <a:custGeom>
              <a:rect b="b" l="l" r="r" t="t"/>
              <a:pathLst>
                <a:path extrusionOk="0" h="38784" w="24987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191431" y="1996448"/>
              <a:ext cx="18617" cy="24695"/>
            </a:xfrm>
            <a:custGeom>
              <a:rect b="b" l="l" r="r" t="t"/>
              <a:pathLst>
                <a:path extrusionOk="0" h="1296" w="977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388670" y="2630732"/>
              <a:ext cx="395296" cy="343219"/>
            </a:xfrm>
            <a:custGeom>
              <a:rect b="b" l="l" r="r" t="t"/>
              <a:pathLst>
                <a:path extrusionOk="0" h="18012" w="20745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384249" y="2625301"/>
              <a:ext cx="406500" cy="353985"/>
            </a:xfrm>
            <a:custGeom>
              <a:rect b="b" l="l" r="r" t="t"/>
              <a:pathLst>
                <a:path extrusionOk="0" h="18577" w="21333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508811" y="4188573"/>
              <a:ext cx="245352" cy="128126"/>
            </a:xfrm>
            <a:custGeom>
              <a:rect b="b" l="l" r="r" t="t"/>
              <a:pathLst>
                <a:path extrusionOk="0" h="6724" w="12876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503228" y="4183200"/>
              <a:ext cx="256366" cy="138854"/>
            </a:xfrm>
            <a:custGeom>
              <a:rect b="b" l="l" r="r" t="t"/>
              <a:pathLst>
                <a:path extrusionOk="0" h="7287" w="13454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4521483" y="4255837"/>
              <a:ext cx="228431" cy="60843"/>
            </a:xfrm>
            <a:custGeom>
              <a:rect b="b" l="l" r="r" t="t"/>
              <a:pathLst>
                <a:path extrusionOk="0" h="3193" w="11988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4516052" y="4250483"/>
              <a:ext cx="239426" cy="71571"/>
            </a:xfrm>
            <a:custGeom>
              <a:rect b="b" l="l" r="r" t="t"/>
              <a:pathLst>
                <a:path extrusionOk="0" h="3756" w="12565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3818982" y="2130728"/>
              <a:ext cx="867593" cy="2102071"/>
            </a:xfrm>
            <a:custGeom>
              <a:rect b="b" l="l" r="r" t="t"/>
              <a:pathLst>
                <a:path extrusionOk="0" h="110316" w="45531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3813647" y="2125393"/>
              <a:ext cx="875825" cy="2112780"/>
            </a:xfrm>
            <a:custGeom>
              <a:rect b="b" l="l" r="r" t="t"/>
              <a:pathLst>
                <a:path extrusionOk="0" h="110878" w="45963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4471959" y="2414229"/>
              <a:ext cx="34032" cy="79383"/>
            </a:xfrm>
            <a:custGeom>
              <a:rect b="b" l="l" r="r" t="t"/>
              <a:pathLst>
                <a:path extrusionOk="0" h="4166" w="1786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4276817" y="2645537"/>
              <a:ext cx="102554" cy="34871"/>
            </a:xfrm>
            <a:custGeom>
              <a:rect b="b" l="l" r="r" t="t"/>
              <a:pathLst>
                <a:path extrusionOk="0" h="1830" w="5382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3818982" y="2883248"/>
              <a:ext cx="867593" cy="1349551"/>
            </a:xfrm>
            <a:custGeom>
              <a:rect b="b" l="l" r="r" t="t"/>
              <a:pathLst>
                <a:path extrusionOk="0" h="70824" w="45531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3813647" y="2877894"/>
              <a:ext cx="875844" cy="1360260"/>
            </a:xfrm>
            <a:custGeom>
              <a:rect b="b" l="l" r="r" t="t"/>
              <a:pathLst>
                <a:path extrusionOk="0" h="71386" w="45964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5055175" y="2964518"/>
              <a:ext cx="217551" cy="233233"/>
            </a:xfrm>
            <a:custGeom>
              <a:rect b="b" l="l" r="r" t="t"/>
              <a:pathLst>
                <a:path extrusionOk="0" h="12240" w="11417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5049840" y="2959183"/>
              <a:ext cx="228241" cy="243904"/>
            </a:xfrm>
            <a:custGeom>
              <a:rect b="b" l="l" r="r" t="t"/>
              <a:pathLst>
                <a:path extrusionOk="0" h="12800" w="11978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4085943" y="2913203"/>
              <a:ext cx="1280229" cy="76601"/>
            </a:xfrm>
            <a:custGeom>
              <a:rect b="b" l="l" r="r" t="t"/>
              <a:pathLst>
                <a:path extrusionOk="0" h="4020" w="67186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4080588" y="2907868"/>
              <a:ext cx="1290957" cy="87291"/>
            </a:xfrm>
            <a:custGeom>
              <a:rect b="b" l="l" r="r" t="t"/>
              <a:pathLst>
                <a:path extrusionOk="0" h="4581" w="67749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903783" y="2901732"/>
              <a:ext cx="98000" cy="99562"/>
            </a:xfrm>
            <a:custGeom>
              <a:rect b="b" l="l" r="r" t="t"/>
              <a:pathLst>
                <a:path extrusionOk="0" h="5225" w="5143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898391" y="2896396"/>
              <a:ext cx="108766" cy="110271"/>
            </a:xfrm>
            <a:custGeom>
              <a:rect b="b" l="l" r="r" t="t"/>
              <a:pathLst>
                <a:path extrusionOk="0" h="5787" w="5708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3729919" y="2752436"/>
              <a:ext cx="398154" cy="398154"/>
            </a:xfrm>
            <a:custGeom>
              <a:rect b="b" l="l" r="r" t="t"/>
              <a:pathLst>
                <a:path extrusionOk="0" h="20895" w="20895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724546" y="2747101"/>
              <a:ext cx="408882" cy="408882"/>
            </a:xfrm>
            <a:custGeom>
              <a:rect b="b" l="l" r="r" t="t"/>
              <a:pathLst>
                <a:path extrusionOk="0" h="21458" w="21458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3848575" y="2819814"/>
              <a:ext cx="160824" cy="263416"/>
            </a:xfrm>
            <a:custGeom>
              <a:rect b="b" l="l" r="r" t="t"/>
              <a:pathLst>
                <a:path extrusionOk="0" h="13824" w="844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3843220" y="2814441"/>
              <a:ext cx="171533" cy="274144"/>
            </a:xfrm>
            <a:custGeom>
              <a:rect b="b" l="l" r="r" t="t"/>
              <a:pathLst>
                <a:path extrusionOk="0" h="14387" w="9002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4744636" y="2935878"/>
              <a:ext cx="144913" cy="81841"/>
            </a:xfrm>
            <a:custGeom>
              <a:rect b="b" l="l" r="r" t="t"/>
              <a:pathLst>
                <a:path extrusionOk="0" h="4295" w="7605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4738977" y="2930543"/>
              <a:ext cx="158976" cy="92550"/>
            </a:xfrm>
            <a:custGeom>
              <a:rect b="b" l="l" r="r" t="t"/>
              <a:pathLst>
                <a:path extrusionOk="0" h="4857" w="8343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791664" y="2963756"/>
              <a:ext cx="24924" cy="38758"/>
            </a:xfrm>
            <a:custGeom>
              <a:rect b="b" l="l" r="r" t="t"/>
              <a:pathLst>
                <a:path extrusionOk="0" h="2034" w="1308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785966" y="2958306"/>
              <a:ext cx="36338" cy="49562"/>
            </a:xfrm>
            <a:custGeom>
              <a:rect b="b" l="l" r="r" t="t"/>
              <a:pathLst>
                <a:path extrusionOk="0" h="2601" w="1907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820704" y="2952704"/>
              <a:ext cx="27668" cy="60881"/>
            </a:xfrm>
            <a:custGeom>
              <a:rect b="b" l="l" r="r" t="t"/>
              <a:pathLst>
                <a:path extrusionOk="0" h="3195" w="1452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814930" y="2947464"/>
              <a:ext cx="39234" cy="71475"/>
            </a:xfrm>
            <a:custGeom>
              <a:rect b="b" l="l" r="r" t="t"/>
              <a:pathLst>
                <a:path extrusionOk="0" h="3751" w="2059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846961" y="2956877"/>
              <a:ext cx="22180" cy="55317"/>
            </a:xfrm>
            <a:custGeom>
              <a:rect b="b" l="l" r="r" t="t"/>
              <a:pathLst>
                <a:path extrusionOk="0" h="2903" w="1164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840883" y="2951504"/>
              <a:ext cx="34223" cy="66026"/>
            </a:xfrm>
            <a:custGeom>
              <a:rect b="b" l="l" r="r" t="t"/>
              <a:pathLst>
                <a:path extrusionOk="0" h="3465" w="1796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70967" y="2130728"/>
              <a:ext cx="148038" cy="292799"/>
            </a:xfrm>
            <a:custGeom>
              <a:rect b="b" l="l" r="r" t="t"/>
              <a:pathLst>
                <a:path extrusionOk="0" h="15366" w="7769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265117" y="2125393"/>
              <a:ext cx="159833" cy="303489"/>
            </a:xfrm>
            <a:custGeom>
              <a:rect b="b" l="l" r="r" t="t"/>
              <a:pathLst>
                <a:path extrusionOk="0" h="15927" w="8388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892630" y="2293668"/>
              <a:ext cx="561932" cy="719231"/>
            </a:xfrm>
            <a:custGeom>
              <a:rect b="b" l="l" r="r" t="t"/>
              <a:pathLst>
                <a:path extrusionOk="0" h="37745" w="2949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890801" y="2288332"/>
              <a:ext cx="558273" cy="729845"/>
            </a:xfrm>
            <a:custGeom>
              <a:rect b="b" l="l" r="r" t="t"/>
              <a:pathLst>
                <a:path extrusionOk="0" h="38302" w="29298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98308" y="2547004"/>
              <a:ext cx="556254" cy="465895"/>
            </a:xfrm>
            <a:custGeom>
              <a:rect b="b" l="l" r="r" t="t"/>
              <a:pathLst>
                <a:path extrusionOk="0" h="24450" w="29192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890286" y="2541669"/>
              <a:ext cx="558788" cy="476508"/>
            </a:xfrm>
            <a:custGeom>
              <a:rect b="b" l="l" r="r" t="t"/>
              <a:pathLst>
                <a:path extrusionOk="0" h="25007" w="29325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220147" y="1881641"/>
              <a:ext cx="299278" cy="334987"/>
            </a:xfrm>
            <a:custGeom>
              <a:rect b="b" l="l" r="r" t="t"/>
              <a:pathLst>
                <a:path extrusionOk="0" h="17580" w="15706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218337" y="1876439"/>
              <a:ext cx="304842" cy="345581"/>
            </a:xfrm>
            <a:custGeom>
              <a:rect b="b" l="l" r="r" t="t"/>
              <a:pathLst>
                <a:path extrusionOk="0" h="18136" w="15998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435088" y="1999535"/>
              <a:ext cx="13319" cy="33251"/>
            </a:xfrm>
            <a:custGeom>
              <a:rect b="b" l="l" r="r" t="t"/>
              <a:pathLst>
                <a:path extrusionOk="0" h="1745" w="699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412507" y="1966951"/>
              <a:ext cx="43998" cy="26868"/>
            </a:xfrm>
            <a:custGeom>
              <a:rect b="b" l="l" r="r" t="t"/>
              <a:pathLst>
                <a:path extrusionOk="0" h="1410" w="2309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398121" y="2109368"/>
              <a:ext cx="58537" cy="23800"/>
            </a:xfrm>
            <a:custGeom>
              <a:rect b="b" l="l" r="r" t="t"/>
              <a:pathLst>
                <a:path extrusionOk="0" h="1249" w="3072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779024" y="4211877"/>
              <a:ext cx="221324" cy="195276"/>
            </a:xfrm>
            <a:custGeom>
              <a:rect b="b" l="l" r="r" t="t"/>
              <a:pathLst>
                <a:path extrusionOk="0" h="10248" w="11615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773650" y="4206542"/>
              <a:ext cx="230889" cy="205946"/>
            </a:xfrm>
            <a:custGeom>
              <a:rect b="b" l="l" r="r" t="t"/>
              <a:pathLst>
                <a:path extrusionOk="0" h="10808" w="12117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780186" y="4284687"/>
              <a:ext cx="219742" cy="122466"/>
            </a:xfrm>
            <a:custGeom>
              <a:rect b="b" l="l" r="r" t="t"/>
              <a:pathLst>
                <a:path extrusionOk="0" h="6427" w="11532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774908" y="4279313"/>
              <a:ext cx="229441" cy="133156"/>
            </a:xfrm>
            <a:custGeom>
              <a:rect b="b" l="l" r="r" t="t"/>
              <a:pathLst>
                <a:path extrusionOk="0" h="6988" w="12041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0" name="Google Shape;760;p30"/>
          <p:cNvSpPr txBox="1"/>
          <p:nvPr>
            <p:ph idx="1" type="subTitle"/>
          </p:nvPr>
        </p:nvSpPr>
        <p:spPr>
          <a:xfrm flipH="1">
            <a:off x="512524" y="1106710"/>
            <a:ext cx="4517718" cy="3721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It allows the the user to access the application without using the traditional method to </a:t>
            </a:r>
            <a:r>
              <a:rPr lang="en">
                <a:solidFill>
                  <a:schemeClr val="lt2"/>
                </a:solidFill>
              </a:rPr>
              <a:t>login</a:t>
            </a:r>
            <a:r>
              <a:rPr lang="en">
                <a:solidFill>
                  <a:schemeClr val="lt2"/>
                </a:solidFill>
              </a:rPr>
              <a:t> (Using Password).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3 Ways To Authenticate :-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">
                <a:solidFill>
                  <a:schemeClr val="lt2"/>
                </a:solidFill>
              </a:rPr>
              <a:t>E-mail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">
                <a:solidFill>
                  <a:schemeClr val="lt2"/>
                </a:solidFill>
              </a:rPr>
              <a:t>Social Media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">
                <a:solidFill>
                  <a:schemeClr val="lt2"/>
                </a:solidFill>
              </a:rPr>
              <a:t>Biometrics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1" name="Google Shape;761;p30"/>
          <p:cNvSpPr txBox="1"/>
          <p:nvPr>
            <p:ph idx="2" type="title"/>
          </p:nvPr>
        </p:nvSpPr>
        <p:spPr>
          <a:xfrm>
            <a:off x="173389" y="262878"/>
            <a:ext cx="7877470" cy="883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/>
              <a:t>How does Magic.link work?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1"/>
          <p:cNvSpPr txBox="1"/>
          <p:nvPr>
            <p:ph type="title"/>
          </p:nvPr>
        </p:nvSpPr>
        <p:spPr>
          <a:xfrm>
            <a:off x="560275" y="731850"/>
            <a:ext cx="7609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 WITH TRADITIONAL LOGIN METHOD</a:t>
            </a:r>
            <a:endParaRPr/>
          </a:p>
        </p:txBody>
      </p:sp>
      <p:sp>
        <p:nvSpPr>
          <p:cNvPr id="767" name="Google Shape;767;p31"/>
          <p:cNvSpPr txBox="1"/>
          <p:nvPr>
            <p:ph idx="1" type="body"/>
          </p:nvPr>
        </p:nvSpPr>
        <p:spPr>
          <a:xfrm>
            <a:off x="4250700" y="2040625"/>
            <a:ext cx="4498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Password leaks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passwords increases cost and liability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 rot="2700026">
            <a:off x="1097164" y="1484835"/>
            <a:ext cx="3337773" cy="2901071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2176475" y="2041538"/>
            <a:ext cx="1038380" cy="1058741"/>
          </a:xfrm>
          <a:custGeom>
            <a:rect b="b" l="l" r="r" t="t"/>
            <a:pathLst>
              <a:path extrusionOk="0" h="209548" w="205518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1"/>
          <p:cNvSpPr txBox="1"/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71" name="Google Shape;771;p31"/>
          <p:cNvSpPr txBox="1"/>
          <p:nvPr>
            <p:ph type="title"/>
          </p:nvPr>
        </p:nvSpPr>
        <p:spPr>
          <a:xfrm>
            <a:off x="1636800" y="3526513"/>
            <a:ext cx="2117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 txBox="1"/>
          <p:nvPr>
            <p:ph idx="1" type="subTitle"/>
          </p:nvPr>
        </p:nvSpPr>
        <p:spPr>
          <a:xfrm>
            <a:off x="5426701" y="2256775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Better Security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Overhead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Boost Conversion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25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Roboto"/>
              <a:buChar char="●"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Protection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555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2"/>
          <p:cNvSpPr txBox="1"/>
          <p:nvPr>
            <p:ph idx="2" type="title"/>
          </p:nvPr>
        </p:nvSpPr>
        <p:spPr>
          <a:xfrm>
            <a:off x="4797300" y="2290825"/>
            <a:ext cx="4236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Passwordless?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779" name="Google Shape;779;p32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5075" y="238100"/>
              <a:ext cx="5848150" cy="5238100"/>
            </a:xfrm>
            <a:custGeom>
              <a:rect b="b" l="l" r="r" t="t"/>
              <a:pathLst>
                <a:path extrusionOk="0" h="209524" w="233926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1624075" y="983300"/>
              <a:ext cx="2827900" cy="4030475"/>
            </a:xfrm>
            <a:custGeom>
              <a:rect b="b" l="l" r="r" t="t"/>
              <a:pathLst>
                <a:path extrusionOk="0" h="161219" w="113116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1634500" y="976150"/>
              <a:ext cx="2819200" cy="4044775"/>
            </a:xfrm>
            <a:custGeom>
              <a:rect b="b" l="l" r="r" t="t"/>
              <a:pathLst>
                <a:path extrusionOk="0" h="161791" w="112768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79675" y="970225"/>
              <a:ext cx="2677100" cy="3977100"/>
            </a:xfrm>
            <a:custGeom>
              <a:rect b="b" l="l" r="r" t="t"/>
              <a:pathLst>
                <a:path extrusionOk="0" h="159084" w="107084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777725" y="963075"/>
              <a:ext cx="2680975" cy="3991375"/>
            </a:xfrm>
            <a:custGeom>
              <a:rect b="b" l="l" r="r" t="t"/>
              <a:pathLst>
                <a:path extrusionOk="0" h="159655" w="107239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2636125" y="1205950"/>
              <a:ext cx="293625" cy="74250"/>
            </a:xfrm>
            <a:custGeom>
              <a:rect b="b" l="l" r="r" t="t"/>
              <a:pathLst>
                <a:path extrusionOk="0" h="2970" w="11745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938825" y="1205125"/>
              <a:ext cx="2336350" cy="3396800"/>
            </a:xfrm>
            <a:custGeom>
              <a:rect b="b" l="l" r="r" t="t"/>
              <a:pathLst>
                <a:path extrusionOk="0" h="135872" w="93454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930975" y="1198000"/>
              <a:ext cx="2352050" cy="3411025"/>
            </a:xfrm>
            <a:custGeom>
              <a:rect b="b" l="l" r="r" t="t"/>
              <a:pathLst>
                <a:path extrusionOk="0" h="136441" w="94082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3431125" y="4589350"/>
              <a:ext cx="85625" cy="84725"/>
            </a:xfrm>
            <a:custGeom>
              <a:rect b="b" l="l" r="r" t="t"/>
              <a:pathLst>
                <a:path extrusionOk="0" h="3389" w="3425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143400" y="17346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2138975" y="1727500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543000" y="1701550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2538550" y="1694425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2942575" y="16684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2938150" y="1661325"/>
              <a:ext cx="338750" cy="337075"/>
            </a:xfrm>
            <a:custGeom>
              <a:rect b="b" l="l" r="r" t="t"/>
              <a:pathLst>
                <a:path extrusionOk="0" h="13483" w="1355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342175" y="16353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337750" y="1628225"/>
              <a:ext cx="338725" cy="337100"/>
            </a:xfrm>
            <a:custGeom>
              <a:rect b="b" l="l" r="r" t="t"/>
              <a:pathLst>
                <a:path extrusionOk="0" h="13484" w="13549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2236200" y="21912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2231775" y="21841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2635825" y="2158125"/>
              <a:ext cx="329850" cy="322850"/>
            </a:xfrm>
            <a:custGeom>
              <a:rect b="b" l="l" r="r" t="t"/>
              <a:pathLst>
                <a:path extrusionOk="0" h="12914" w="13194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2631350" y="21510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434975" y="209195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3430550" y="2084825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2329000" y="2647825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2324575" y="2640725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2728600" y="26147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2724150" y="2607600"/>
              <a:ext cx="338775" cy="337075"/>
            </a:xfrm>
            <a:custGeom>
              <a:rect b="b" l="l" r="r" t="t"/>
              <a:pathLst>
                <a:path extrusionOk="0" h="13483" w="13551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128150" y="2581625"/>
              <a:ext cx="329925" cy="322850"/>
            </a:xfrm>
            <a:custGeom>
              <a:rect b="b" l="l" r="r" t="t"/>
              <a:pathLst>
                <a:path extrusionOk="0" h="12914" w="13197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123750" y="257450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527775" y="2548525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23350" y="2541450"/>
              <a:ext cx="338750" cy="337050"/>
            </a:xfrm>
            <a:custGeom>
              <a:rect b="b" l="l" r="r" t="t"/>
              <a:pathLst>
                <a:path extrusionOk="0" h="13482" w="1355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421800" y="31044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417400" y="3097250"/>
              <a:ext cx="338725" cy="337125"/>
            </a:xfrm>
            <a:custGeom>
              <a:rect b="b" l="l" r="r" t="t"/>
              <a:pathLst>
                <a:path extrusionOk="0" h="13485" w="13549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821400" y="30713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816975" y="3064175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220975" y="303825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216550" y="30311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3620575" y="30051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616150" y="2998000"/>
              <a:ext cx="338725" cy="337075"/>
            </a:xfrm>
            <a:custGeom>
              <a:rect b="b" l="l" r="r" t="t"/>
              <a:pathLst>
                <a:path extrusionOk="0" h="13483" w="13549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514600" y="3561000"/>
              <a:ext cx="329900" cy="322825"/>
            </a:xfrm>
            <a:custGeom>
              <a:rect b="b" l="l" r="r" t="t"/>
              <a:pathLst>
                <a:path extrusionOk="0" h="12913" w="13196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510175" y="3553850"/>
              <a:ext cx="338750" cy="337100"/>
            </a:xfrm>
            <a:custGeom>
              <a:rect b="b" l="l" r="r" t="t"/>
              <a:pathLst>
                <a:path extrusionOk="0" h="13484" w="1355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914200" y="35279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2909725" y="3520775"/>
              <a:ext cx="338800" cy="337125"/>
            </a:xfrm>
            <a:custGeom>
              <a:rect b="b" l="l" r="r" t="t"/>
              <a:pathLst>
                <a:path extrusionOk="0" h="13485" w="13552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13775" y="3494800"/>
              <a:ext cx="329900" cy="322875"/>
            </a:xfrm>
            <a:custGeom>
              <a:rect b="b" l="l" r="r" t="t"/>
              <a:pathLst>
                <a:path extrusionOk="0" h="12915" w="13196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309350" y="34876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713350" y="3461700"/>
              <a:ext cx="329925" cy="322875"/>
            </a:xfrm>
            <a:custGeom>
              <a:rect b="b" l="l" r="r" t="t"/>
              <a:pathLst>
                <a:path extrusionOk="0" h="12915" w="13197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708925" y="3454575"/>
              <a:ext cx="338750" cy="337125"/>
            </a:xfrm>
            <a:custGeom>
              <a:rect b="b" l="l" r="r" t="t"/>
              <a:pathLst>
                <a:path extrusionOk="0" h="13485" w="1355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607400" y="401757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007000" y="3984500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406600" y="3951400"/>
              <a:ext cx="329875" cy="322850"/>
            </a:xfrm>
            <a:custGeom>
              <a:rect b="b" l="l" r="r" t="t"/>
              <a:pathLst>
                <a:path extrusionOk="0" h="12914" w="13195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806175" y="3918325"/>
              <a:ext cx="329875" cy="322825"/>
            </a:xfrm>
            <a:custGeom>
              <a:rect b="b" l="l" r="r" t="t"/>
              <a:pathLst>
                <a:path extrusionOk="0" h="12913" w="13195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2869400" y="1956725"/>
              <a:ext cx="661875" cy="659475"/>
            </a:xfrm>
            <a:custGeom>
              <a:rect b="b" l="l" r="r" t="t"/>
              <a:pathLst>
                <a:path extrusionOk="0" h="26379" w="26475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2915850" y="2003100"/>
              <a:ext cx="568950" cy="566750"/>
            </a:xfrm>
            <a:custGeom>
              <a:rect b="b" l="l" r="r" t="t"/>
              <a:pathLst>
                <a:path extrusionOk="0" h="22670" w="22758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977800" y="2064900"/>
              <a:ext cx="445025" cy="443125"/>
            </a:xfrm>
            <a:custGeom>
              <a:rect b="b" l="l" r="r" t="t"/>
              <a:pathLst>
                <a:path extrusionOk="0" h="17725" w="17801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035375" y="2125025"/>
              <a:ext cx="329900" cy="322850"/>
            </a:xfrm>
            <a:custGeom>
              <a:rect b="b" l="l" r="r" t="t"/>
              <a:pathLst>
                <a:path extrusionOk="0" h="12914" w="13196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196700" y="2253450"/>
              <a:ext cx="1213625" cy="391975"/>
            </a:xfrm>
            <a:custGeom>
              <a:rect b="b" l="l" r="r" t="t"/>
              <a:pathLst>
                <a:path extrusionOk="0" h="15679" w="48545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195500" y="2246325"/>
              <a:ext cx="1223275" cy="406250"/>
            </a:xfrm>
            <a:custGeom>
              <a:rect b="b" l="l" r="r" t="t"/>
              <a:pathLst>
                <a:path extrusionOk="0" h="16250" w="48931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187450" y="2827100"/>
              <a:ext cx="128925" cy="146200"/>
            </a:xfrm>
            <a:custGeom>
              <a:rect b="b" l="l" r="r" t="t"/>
              <a:pathLst>
                <a:path extrusionOk="0" h="5848" w="5157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186375" y="2820025"/>
              <a:ext cx="136125" cy="160350"/>
            </a:xfrm>
            <a:custGeom>
              <a:rect b="b" l="l" r="r" t="t"/>
              <a:pathLst>
                <a:path extrusionOk="0" h="6414" w="5445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5645500" y="2251925"/>
              <a:ext cx="725925" cy="713400"/>
            </a:xfrm>
            <a:custGeom>
              <a:rect b="b" l="l" r="r" t="t"/>
              <a:pathLst>
                <a:path extrusionOk="0" h="28536" w="29037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5638325" y="2244825"/>
              <a:ext cx="739900" cy="727625"/>
            </a:xfrm>
            <a:custGeom>
              <a:rect b="b" l="l" r="r" t="t"/>
              <a:pathLst>
                <a:path extrusionOk="0" h="29105" w="29596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5169600" y="2989200"/>
              <a:ext cx="770925" cy="1759900"/>
            </a:xfrm>
            <a:custGeom>
              <a:rect b="b" l="l" r="r" t="t"/>
              <a:pathLst>
                <a:path extrusionOk="0" h="70396" w="30837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163750" y="2982175"/>
              <a:ext cx="784425" cy="1774025"/>
            </a:xfrm>
            <a:custGeom>
              <a:rect b="b" l="l" r="r" t="t"/>
              <a:pathLst>
                <a:path extrusionOk="0" h="70961" w="31377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059050" y="2939225"/>
              <a:ext cx="1013300" cy="1218375"/>
            </a:xfrm>
            <a:custGeom>
              <a:rect b="b" l="l" r="r" t="t"/>
              <a:pathLst>
                <a:path extrusionOk="0" h="48735" w="40532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051500" y="2932100"/>
              <a:ext cx="1028625" cy="1232650"/>
            </a:xfrm>
            <a:custGeom>
              <a:rect b="b" l="l" r="r" t="t"/>
              <a:pathLst>
                <a:path extrusionOk="0" h="49306" w="41145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16950" y="3126050"/>
              <a:ext cx="422700" cy="484075"/>
            </a:xfrm>
            <a:custGeom>
              <a:rect b="b" l="l" r="r" t="t"/>
              <a:pathLst>
                <a:path extrusionOk="0" h="19363" w="16908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469650" y="3050750"/>
              <a:ext cx="295075" cy="124550"/>
            </a:xfrm>
            <a:custGeom>
              <a:rect b="b" l="l" r="r" t="t"/>
              <a:pathLst>
                <a:path extrusionOk="0" h="4982" w="11803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266600" y="3629600"/>
              <a:ext cx="308225" cy="354050"/>
            </a:xfrm>
            <a:custGeom>
              <a:rect b="b" l="l" r="r" t="t"/>
              <a:pathLst>
                <a:path extrusionOk="0" h="14162" w="12329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377550" y="3851850"/>
              <a:ext cx="110100" cy="37000"/>
            </a:xfrm>
            <a:custGeom>
              <a:rect b="b" l="l" r="r" t="t"/>
              <a:pathLst>
                <a:path extrusionOk="0" h="1480" w="4404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4285550" y="2207200"/>
              <a:ext cx="1558900" cy="992825"/>
            </a:xfrm>
            <a:custGeom>
              <a:rect b="b" l="l" r="r" t="t"/>
              <a:pathLst>
                <a:path extrusionOk="0" h="39713" w="62356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4274750" y="2200025"/>
              <a:ext cx="1553425" cy="1007150"/>
            </a:xfrm>
            <a:custGeom>
              <a:rect b="b" l="l" r="r" t="t"/>
              <a:pathLst>
                <a:path extrusionOk="0" h="40286" w="62137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4944150" y="2574500"/>
              <a:ext cx="149650" cy="166225"/>
            </a:xfrm>
            <a:custGeom>
              <a:rect b="b" l="l" r="r" t="t"/>
              <a:pathLst>
                <a:path extrusionOk="0" h="6649" w="5986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4936175" y="2567475"/>
              <a:ext cx="165525" cy="180375"/>
            </a:xfrm>
            <a:custGeom>
              <a:rect b="b" l="l" r="r" t="t"/>
              <a:pathLst>
                <a:path extrusionOk="0" h="7215" w="6621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4464650" y="2564650"/>
              <a:ext cx="278875" cy="174800"/>
            </a:xfrm>
            <a:custGeom>
              <a:rect b="b" l="l" r="r" t="t"/>
              <a:pathLst>
                <a:path extrusionOk="0" h="6992" w="11155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12775" y="2490325"/>
              <a:ext cx="226500" cy="52400"/>
            </a:xfrm>
            <a:custGeom>
              <a:rect b="b" l="l" r="r" t="t"/>
              <a:pathLst>
                <a:path extrusionOk="0" h="2096" w="906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189800" y="2526550"/>
              <a:ext cx="227425" cy="23950"/>
            </a:xfrm>
            <a:custGeom>
              <a:rect b="b" l="l" r="r" t="t"/>
              <a:pathLst>
                <a:path extrusionOk="0" h="958" w="9097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5619975" y="2838700"/>
              <a:ext cx="31525" cy="3425"/>
            </a:xfrm>
            <a:custGeom>
              <a:rect b="b" l="l" r="r" t="t"/>
              <a:pathLst>
                <a:path extrusionOk="0" h="137" w="1261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612725" y="2831625"/>
              <a:ext cx="46100" cy="17600"/>
            </a:xfrm>
            <a:custGeom>
              <a:rect b="b" l="l" r="r" t="t"/>
              <a:pathLst>
                <a:path extrusionOk="0" h="704" w="1844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220025" y="2789050"/>
              <a:ext cx="378350" cy="62575"/>
            </a:xfrm>
            <a:custGeom>
              <a:rect b="b" l="l" r="r" t="t"/>
              <a:pathLst>
                <a:path extrusionOk="0" h="2503" w="15134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4762000" y="2230000"/>
              <a:ext cx="311075" cy="401800"/>
            </a:xfrm>
            <a:custGeom>
              <a:rect b="b" l="l" r="r" t="t"/>
              <a:pathLst>
                <a:path extrusionOk="0" h="16072" w="12443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4754000" y="2222925"/>
              <a:ext cx="326350" cy="415975"/>
            </a:xfrm>
            <a:custGeom>
              <a:rect b="b" l="l" r="r" t="t"/>
              <a:pathLst>
                <a:path extrusionOk="0" h="16639" w="13054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4630450" y="2120100"/>
              <a:ext cx="314550" cy="451975"/>
            </a:xfrm>
            <a:custGeom>
              <a:rect b="b" l="l" r="r" t="t"/>
              <a:pathLst>
                <a:path extrusionOk="0" h="18079" w="12582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4618175" y="2112900"/>
              <a:ext cx="334475" cy="466275"/>
            </a:xfrm>
            <a:custGeom>
              <a:rect b="b" l="l" r="r" t="t"/>
              <a:pathLst>
                <a:path extrusionOk="0" h="18651" w="13379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4381700" y="1743400"/>
              <a:ext cx="574125" cy="421775"/>
            </a:xfrm>
            <a:custGeom>
              <a:rect b="b" l="l" r="r" t="t"/>
              <a:pathLst>
                <a:path extrusionOk="0" h="16871" w="22965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4390400" y="1736300"/>
              <a:ext cx="572000" cy="437150"/>
            </a:xfrm>
            <a:custGeom>
              <a:rect b="b" l="l" r="r" t="t"/>
              <a:pathLst>
                <a:path extrusionOk="0" h="17486" w="2288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680525" y="1916950"/>
              <a:ext cx="222250" cy="84725"/>
            </a:xfrm>
            <a:custGeom>
              <a:rect b="b" l="l" r="r" t="t"/>
              <a:pathLst>
                <a:path extrusionOk="0" h="3389" w="889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4852375" y="2018125"/>
              <a:ext cx="47700" cy="36150"/>
            </a:xfrm>
            <a:custGeom>
              <a:rect b="b" l="l" r="r" t="t"/>
              <a:pathLst>
                <a:path extrusionOk="0" h="1446" w="1908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680650" y="1965900"/>
              <a:ext cx="142675" cy="44250"/>
            </a:xfrm>
            <a:custGeom>
              <a:rect b="b" l="l" r="r" t="t"/>
              <a:pathLst>
                <a:path extrusionOk="0" h="1770" w="5707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828150" y="1903275"/>
              <a:ext cx="57725" cy="48375"/>
            </a:xfrm>
            <a:custGeom>
              <a:rect b="b" l="l" r="r" t="t"/>
              <a:pathLst>
                <a:path extrusionOk="0" h="1935" w="2309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463300" y="1820250"/>
              <a:ext cx="356425" cy="99725"/>
            </a:xfrm>
            <a:custGeom>
              <a:rect b="b" l="l" r="r" t="t"/>
              <a:pathLst>
                <a:path extrusionOk="0" h="3989" w="14257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448100" y="1917275"/>
              <a:ext cx="401275" cy="454200"/>
            </a:xfrm>
            <a:custGeom>
              <a:rect b="b" l="l" r="r" t="t"/>
              <a:pathLst>
                <a:path extrusionOk="0" h="18168" w="16051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440450" y="1909250"/>
              <a:ext cx="415100" cy="469425"/>
            </a:xfrm>
            <a:custGeom>
              <a:rect b="b" l="l" r="r" t="t"/>
              <a:pathLst>
                <a:path extrusionOk="0" h="18777" w="16604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300175" y="2296875"/>
              <a:ext cx="228725" cy="80525"/>
            </a:xfrm>
            <a:custGeom>
              <a:rect b="b" l="l" r="r" t="t"/>
              <a:pathLst>
                <a:path extrusionOk="0" h="3221" w="9149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301875" y="2289825"/>
              <a:ext cx="235050" cy="94600"/>
            </a:xfrm>
            <a:custGeom>
              <a:rect b="b" l="l" r="r" t="t"/>
              <a:pathLst>
                <a:path extrusionOk="0" h="3784" w="9402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773650" y="4668100"/>
              <a:ext cx="327150" cy="426050"/>
            </a:xfrm>
            <a:custGeom>
              <a:rect b="b" l="l" r="r" t="t"/>
              <a:pathLst>
                <a:path extrusionOk="0" h="17042" w="13086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767575" y="4661000"/>
              <a:ext cx="340850" cy="440275"/>
            </a:xfrm>
            <a:custGeom>
              <a:rect b="b" l="l" r="r" t="t"/>
              <a:pathLst>
                <a:path extrusionOk="0" h="17611" w="13634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84400" y="4788475"/>
              <a:ext cx="316400" cy="305625"/>
            </a:xfrm>
            <a:custGeom>
              <a:rect b="b" l="l" r="r" t="t"/>
              <a:pathLst>
                <a:path extrusionOk="0" h="12225" w="12656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777225" y="4781350"/>
              <a:ext cx="331225" cy="319850"/>
            </a:xfrm>
            <a:custGeom>
              <a:rect b="b" l="l" r="r" t="t"/>
              <a:pathLst>
                <a:path extrusionOk="0" h="12794" w="13249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6051875" y="4049550"/>
              <a:ext cx="250450" cy="436525"/>
            </a:xfrm>
            <a:custGeom>
              <a:rect b="b" l="l" r="r" t="t"/>
              <a:pathLst>
                <a:path extrusionOk="0" h="17461" w="10018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6044400" y="4042575"/>
              <a:ext cx="260700" cy="450650"/>
            </a:xfrm>
            <a:custGeom>
              <a:rect b="b" l="l" r="r" t="t"/>
              <a:pathLst>
                <a:path extrusionOk="0" h="18026" w="10428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6234225" y="4049550"/>
              <a:ext cx="68050" cy="436150"/>
            </a:xfrm>
            <a:custGeom>
              <a:rect b="b" l="l" r="r" t="t"/>
              <a:pathLst>
                <a:path extrusionOk="0" h="17446" w="2722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6226700" y="4042450"/>
              <a:ext cx="78400" cy="450350"/>
            </a:xfrm>
            <a:custGeom>
              <a:rect b="b" l="l" r="r" t="t"/>
              <a:pathLst>
                <a:path extrusionOk="0" h="18014" w="3136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