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8"/>
  </p:notesMasterIdLst>
  <p:sldIdLst>
    <p:sldId id="256" r:id="rId2"/>
    <p:sldId id="259" r:id="rId3"/>
    <p:sldId id="264" r:id="rId4"/>
    <p:sldId id="261" r:id="rId5"/>
    <p:sldId id="258" r:id="rId6"/>
    <p:sldId id="285" r:id="rId7"/>
  </p:sldIdLst>
  <p:sldSz cx="9144000" cy="5143500" type="screen16x9"/>
  <p:notesSz cx="6858000" cy="9144000"/>
  <p:embeddedFontLst>
    <p:embeddedFont>
      <p:font typeface="Squada One" panose="020B0604020202020204" charset="0"/>
      <p:regular r:id="rId9"/>
    </p:embeddedFont>
    <p:embeddedFont>
      <p:font typeface="Titillium Web" panose="020B060402020202020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79965CA-02B1-4E50-9042-E19899C0B89B}">
  <a:tblStyle styleId="{879965CA-02B1-4E50-9042-E19899C0B89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5F7D96"/>
                </a:solidFill>
              </a:rPr>
              <a:t>1. Table of contents</a:t>
            </a:r>
            <a:endParaRPr sz="850">
              <a:solidFill>
                <a:srgbClr val="5F7D9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5F7D96"/>
                </a:solidFill>
              </a:rPr>
              <a:t>2. Introduction</a:t>
            </a:r>
            <a:endParaRPr sz="850">
              <a:solidFill>
                <a:srgbClr val="5F7D9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5F7D96"/>
                </a:solidFill>
              </a:rPr>
              <a:t>3. Our company</a:t>
            </a:r>
            <a:endParaRPr sz="850">
              <a:solidFill>
                <a:srgbClr val="5F7D9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5F7D96"/>
                </a:solidFill>
              </a:rPr>
              <a:t>4. Our team</a:t>
            </a:r>
            <a:endParaRPr sz="850">
              <a:solidFill>
                <a:srgbClr val="5F7D9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5F7D96"/>
                </a:solidFill>
              </a:rPr>
              <a:t>5. Problem</a:t>
            </a:r>
            <a:endParaRPr sz="850">
              <a:solidFill>
                <a:srgbClr val="5F7D9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5F7D96"/>
                </a:solidFill>
              </a:rPr>
              <a:t>6. Them vs. us</a:t>
            </a:r>
            <a:endParaRPr sz="850">
              <a:solidFill>
                <a:srgbClr val="5F7D9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5F7D96"/>
                </a:solidFill>
              </a:rPr>
              <a:t>7. Solution</a:t>
            </a:r>
            <a:endParaRPr sz="850">
              <a:solidFill>
                <a:srgbClr val="5F7D9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5F7D96"/>
                </a:solidFill>
              </a:rPr>
              <a:t>8. SWOT analysis</a:t>
            </a:r>
            <a:endParaRPr sz="850">
              <a:solidFill>
                <a:srgbClr val="5F7D9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5F7D96"/>
                </a:solidFill>
              </a:rPr>
              <a:t>9. Product overview</a:t>
            </a:r>
            <a:endParaRPr sz="850">
              <a:solidFill>
                <a:srgbClr val="5F7D9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5F7D96"/>
                </a:solidFill>
              </a:rPr>
              <a:t>10. Our plans</a:t>
            </a:r>
            <a:endParaRPr sz="850">
              <a:solidFill>
                <a:srgbClr val="5F7D9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5F7D96"/>
                </a:solidFill>
              </a:rPr>
              <a:t>11. Product demo</a:t>
            </a:r>
            <a:endParaRPr sz="850">
              <a:solidFill>
                <a:srgbClr val="5F7D9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5F7D96"/>
                </a:solidFill>
              </a:rPr>
              <a:t>12. Traction</a:t>
            </a:r>
            <a:endParaRPr sz="850">
              <a:solidFill>
                <a:srgbClr val="5F7D9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5F7D96"/>
                </a:solidFill>
              </a:rPr>
              <a:t>13. Case study</a:t>
            </a:r>
            <a:endParaRPr sz="850">
              <a:solidFill>
                <a:srgbClr val="5F7D9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5F7D96"/>
                </a:solidFill>
              </a:rPr>
              <a:t>14. Reviews</a:t>
            </a:r>
            <a:endParaRPr sz="850">
              <a:solidFill>
                <a:srgbClr val="5F7D9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5F7D96"/>
                </a:solidFill>
              </a:rPr>
              <a:t>15. Awards</a:t>
            </a:r>
            <a:endParaRPr sz="850">
              <a:solidFill>
                <a:srgbClr val="5F7D9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5F7D96"/>
                </a:solidFill>
              </a:rPr>
              <a:t>16. Market size</a:t>
            </a:r>
            <a:endParaRPr sz="850">
              <a:solidFill>
                <a:srgbClr val="5F7D9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5F7D96"/>
                </a:solidFill>
              </a:rPr>
              <a:t>17. Target</a:t>
            </a:r>
            <a:endParaRPr sz="850">
              <a:solidFill>
                <a:srgbClr val="5F7D9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5F7D96"/>
                </a:solidFill>
              </a:rPr>
              <a:t>18. Competitors</a:t>
            </a:r>
            <a:endParaRPr sz="850">
              <a:solidFill>
                <a:srgbClr val="5F7D9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5F7D96"/>
                </a:solidFill>
              </a:rPr>
              <a:t>19. Business model</a:t>
            </a:r>
            <a:endParaRPr sz="850">
              <a:solidFill>
                <a:srgbClr val="5F7D9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5F7D96"/>
                </a:solidFill>
              </a:rPr>
              <a:t>20. Timing</a:t>
            </a:r>
            <a:endParaRPr sz="850">
              <a:solidFill>
                <a:srgbClr val="5F7D9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5F7D96"/>
                </a:solidFill>
              </a:rPr>
              <a:t>21. Predicted growth</a:t>
            </a:r>
            <a:endParaRPr sz="850">
              <a:solidFill>
                <a:srgbClr val="5F7D9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5F7D96"/>
                </a:solidFill>
              </a:rPr>
              <a:t>22. Investment</a:t>
            </a:r>
            <a:endParaRPr sz="850">
              <a:solidFill>
                <a:srgbClr val="5F7D9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a48774def6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a48774def6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a48774def6_0_1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ga48774def6_0_1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a4fd31017d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a4fd31017d_0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9a4ac67cd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9a4ac67cd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7" name="Google Shape;1487;ga48774def6_0_12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8" name="Google Shape;1488;ga48774def6_0_12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rgbClr val="403F6E"/>
            </a:gs>
            <a:gs pos="100000">
              <a:srgbClr val="0B0D17"/>
            </a:gs>
          </a:gsLst>
          <a:lin ang="2700006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106275" y="1614800"/>
            <a:ext cx="4314000" cy="115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259613" y="3173025"/>
            <a:ext cx="4069500" cy="2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2800"/>
              <a:buNone/>
              <a:defRPr sz="16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101981" y="1837129"/>
            <a:ext cx="3748915" cy="3156397"/>
            <a:chOff x="101981" y="1837129"/>
            <a:chExt cx="3748915" cy="3156397"/>
          </a:xfrm>
        </p:grpSpPr>
        <p:sp>
          <p:nvSpPr>
            <p:cNvPr id="12" name="Google Shape;12;p2"/>
            <p:cNvSpPr/>
            <p:nvPr/>
          </p:nvSpPr>
          <p:spPr>
            <a:xfrm flipH="1">
              <a:off x="1384516" y="4707457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>
              <a:off x="1211339" y="456885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flipH="1">
              <a:off x="895419" y="4924220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706592" y="4315992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flipH="1">
              <a:off x="333349" y="4723819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flipH="1">
              <a:off x="895418" y="3542600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flipH="1">
              <a:off x="502852" y="3195500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flipH="1">
              <a:off x="101981" y="4215789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flipH="1">
              <a:off x="433541" y="3721257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flipH="1">
              <a:off x="117416" y="492421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 flipH="1">
              <a:off x="1525616" y="4096007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 flipH="1">
              <a:off x="2131168" y="492422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flipH="1">
              <a:off x="895419" y="409599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 flipH="1">
              <a:off x="1026803" y="3358357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 flipH="1">
              <a:off x="154022" y="28258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 flipH="1">
              <a:off x="117419" y="345854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 flipH="1">
              <a:off x="2341919" y="4739270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 flipH="1">
              <a:off x="1719244" y="456884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 flipH="1">
              <a:off x="3366916" y="482401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flipH="1">
              <a:off x="2131166" y="4215788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 flipH="1">
              <a:off x="518291" y="2137932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 flipH="1">
              <a:off x="3239147" y="47074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 flipH="1">
              <a:off x="2149472" y="474120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 flipH="1">
              <a:off x="2098472" y="392760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 flipH="1">
              <a:off x="570347" y="47074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 flipH="1">
              <a:off x="690247" y="30607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 flipH="1">
              <a:off x="300647" y="18371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 flipH="1">
              <a:off x="3818197" y="49425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40;p2"/>
          <p:cNvGrpSpPr/>
          <p:nvPr/>
        </p:nvGrpSpPr>
        <p:grpSpPr>
          <a:xfrm rot="10800000" flipH="1">
            <a:off x="101981" y="93204"/>
            <a:ext cx="3748915" cy="3156397"/>
            <a:chOff x="101981" y="1837129"/>
            <a:chExt cx="3748915" cy="3156397"/>
          </a:xfrm>
        </p:grpSpPr>
        <p:sp>
          <p:nvSpPr>
            <p:cNvPr id="41" name="Google Shape;41;p2"/>
            <p:cNvSpPr/>
            <p:nvPr/>
          </p:nvSpPr>
          <p:spPr>
            <a:xfrm flipH="1">
              <a:off x="1384516" y="4707457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 flipH="1">
              <a:off x="1211339" y="456885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flipH="1">
              <a:off x="895419" y="4924220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 flipH="1">
              <a:off x="706592" y="4315992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flipH="1">
              <a:off x="333349" y="4723819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 flipH="1">
              <a:off x="895418" y="3542600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 flipH="1">
              <a:off x="502852" y="3195500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 flipH="1">
              <a:off x="101981" y="4215789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 flipH="1">
              <a:off x="433541" y="3721257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 flipH="1">
              <a:off x="117416" y="492421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 flipH="1">
              <a:off x="1525616" y="4096007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 flipH="1">
              <a:off x="2131168" y="492422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 flipH="1">
              <a:off x="895419" y="409599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 flipH="1">
              <a:off x="1026803" y="3358357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 flipH="1">
              <a:off x="154022" y="28258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 flipH="1">
              <a:off x="117419" y="345854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 flipH="1">
              <a:off x="2341919" y="4739270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 flipH="1">
              <a:off x="1719244" y="456884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 flipH="1">
              <a:off x="3366916" y="482401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 flipH="1">
              <a:off x="2131166" y="4215788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 flipH="1">
              <a:off x="518291" y="2137932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 flipH="1">
              <a:off x="3239147" y="47074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 flipH="1">
              <a:off x="2149472" y="474120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 flipH="1">
              <a:off x="2098472" y="392760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 flipH="1">
              <a:off x="570347" y="47074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 flipH="1">
              <a:off x="690247" y="30607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 flipH="1">
              <a:off x="300647" y="18371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 flipH="1">
              <a:off x="3818197" y="49425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0">
          <p15:clr>
            <a:srgbClr val="FA7B17"/>
          </p15:clr>
        </p15:guide>
        <p15:guide id="2" orient="horz" pos="2900">
          <p15:clr>
            <a:srgbClr val="FA7B17"/>
          </p15:clr>
        </p15:guide>
        <p15:guide id="3" pos="454">
          <p15:clr>
            <a:srgbClr val="FA7B17"/>
          </p15:clr>
        </p15:guide>
        <p15:guide id="4" pos="5306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"/>
          <p:cNvSpPr txBox="1">
            <a:spLocks noGrp="1"/>
          </p:cNvSpPr>
          <p:nvPr>
            <p:ph type="title"/>
          </p:nvPr>
        </p:nvSpPr>
        <p:spPr>
          <a:xfrm>
            <a:off x="4450450" y="1841288"/>
            <a:ext cx="2549700" cy="56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1" name="Google Shape;71;p3"/>
          <p:cNvSpPr/>
          <p:nvPr/>
        </p:nvSpPr>
        <p:spPr>
          <a:xfrm rot="-5400000" flipH="1">
            <a:off x="190897" y="742793"/>
            <a:ext cx="2290737" cy="773475"/>
          </a:xfrm>
          <a:custGeom>
            <a:avLst/>
            <a:gdLst/>
            <a:ahLst/>
            <a:cxnLst/>
            <a:rect l="l" t="t" r="r" b="b"/>
            <a:pathLst>
              <a:path w="162004" h="30939" extrusionOk="0">
                <a:moveTo>
                  <a:pt x="0" y="7520"/>
                </a:moveTo>
                <a:lnTo>
                  <a:pt x="30080" y="7520"/>
                </a:lnTo>
                <a:lnTo>
                  <a:pt x="30080" y="0"/>
                </a:lnTo>
                <a:lnTo>
                  <a:pt x="162004" y="0"/>
                </a:lnTo>
                <a:lnTo>
                  <a:pt x="162004" y="30939"/>
                </a:lnTo>
              </a:path>
            </a:pathLst>
          </a:custGeom>
          <a:noFill/>
          <a:ln w="19050" cap="flat" cmpd="sng">
            <a:solidFill>
              <a:srgbClr val="775EF5"/>
            </a:solidFill>
            <a:prstDash val="solid"/>
            <a:round/>
            <a:headEnd type="none" w="med" len="med"/>
            <a:tailEnd type="diamond" w="med" len="med"/>
          </a:ln>
          <a:effectLst>
            <a:outerShdw blurRad="57150" algn="bl" rotWithShape="0">
              <a:srgbClr val="DFDEFF">
                <a:alpha val="50000"/>
              </a:srgbClr>
            </a:outerShdw>
          </a:effectLst>
        </p:spPr>
      </p:sp>
      <p:sp>
        <p:nvSpPr>
          <p:cNvPr id="72" name="Google Shape;72;p3"/>
          <p:cNvSpPr/>
          <p:nvPr/>
        </p:nvSpPr>
        <p:spPr>
          <a:xfrm rot="-5400000">
            <a:off x="190897" y="3623618"/>
            <a:ext cx="2290737" cy="773475"/>
          </a:xfrm>
          <a:custGeom>
            <a:avLst/>
            <a:gdLst/>
            <a:ahLst/>
            <a:cxnLst/>
            <a:rect l="l" t="t" r="r" b="b"/>
            <a:pathLst>
              <a:path w="162004" h="30939" extrusionOk="0">
                <a:moveTo>
                  <a:pt x="0" y="7520"/>
                </a:moveTo>
                <a:lnTo>
                  <a:pt x="30080" y="7520"/>
                </a:lnTo>
                <a:lnTo>
                  <a:pt x="30080" y="0"/>
                </a:lnTo>
                <a:lnTo>
                  <a:pt x="162004" y="0"/>
                </a:lnTo>
                <a:lnTo>
                  <a:pt x="162004" y="30939"/>
                </a:lnTo>
              </a:path>
            </a:pathLst>
          </a:custGeom>
          <a:noFill/>
          <a:ln w="19050" cap="flat" cmpd="sng">
            <a:solidFill>
              <a:srgbClr val="775EF5"/>
            </a:solidFill>
            <a:prstDash val="solid"/>
            <a:round/>
            <a:headEnd type="none" w="med" len="med"/>
            <a:tailEnd type="diamond" w="med" len="med"/>
          </a:ln>
          <a:effectLst>
            <a:outerShdw blurRad="57150" algn="bl" rotWithShape="0">
              <a:srgbClr val="DFDEFF">
                <a:alpha val="50000"/>
              </a:srgbClr>
            </a:outerShdw>
          </a:effectLst>
        </p:spPr>
      </p:sp>
      <p:cxnSp>
        <p:nvCxnSpPr>
          <p:cNvPr id="73" name="Google Shape;73;p3"/>
          <p:cNvCxnSpPr/>
          <p:nvPr/>
        </p:nvCxnSpPr>
        <p:spPr>
          <a:xfrm rot="5400000">
            <a:off x="-2220322" y="2573784"/>
            <a:ext cx="5171100" cy="0"/>
          </a:xfrm>
          <a:prstGeom prst="straightConnector1">
            <a:avLst/>
          </a:prstGeom>
          <a:noFill/>
          <a:ln w="19050" cap="flat" cmpd="sng">
            <a:solidFill>
              <a:srgbClr val="775EF5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algn="bl" rotWithShape="0">
              <a:srgbClr val="DFDEFF">
                <a:alpha val="50000"/>
              </a:srgbClr>
            </a:outerShdw>
          </a:effectLst>
        </p:spPr>
      </p:cxnSp>
      <p:cxnSp>
        <p:nvCxnSpPr>
          <p:cNvPr id="74" name="Google Shape;74;p3"/>
          <p:cNvCxnSpPr/>
          <p:nvPr/>
        </p:nvCxnSpPr>
        <p:spPr>
          <a:xfrm rot="-5400000" flipH="1">
            <a:off x="1264703" y="1662455"/>
            <a:ext cx="600" cy="1814700"/>
          </a:xfrm>
          <a:prstGeom prst="straightConnector1">
            <a:avLst/>
          </a:prstGeom>
          <a:noFill/>
          <a:ln w="19050" cap="flat" cmpd="sng">
            <a:solidFill>
              <a:srgbClr val="775EF5"/>
            </a:solidFill>
            <a:prstDash val="solid"/>
            <a:round/>
            <a:headEnd type="none" w="med" len="med"/>
            <a:tailEnd type="diamond" w="med" len="med"/>
          </a:ln>
          <a:effectLst>
            <a:outerShdw blurRad="57150" algn="bl" rotWithShape="0">
              <a:srgbClr val="DFDEFF">
                <a:alpha val="50000"/>
              </a:srgbClr>
            </a:outerShdw>
          </a:effectLst>
        </p:spPr>
      </p:cxnSp>
      <p:grpSp>
        <p:nvGrpSpPr>
          <p:cNvPr id="75" name="Google Shape;75;p3"/>
          <p:cNvGrpSpPr/>
          <p:nvPr/>
        </p:nvGrpSpPr>
        <p:grpSpPr>
          <a:xfrm flipH="1">
            <a:off x="95106" y="1912429"/>
            <a:ext cx="3748915" cy="3156397"/>
            <a:chOff x="5279706" y="1837129"/>
            <a:chExt cx="3748915" cy="3156397"/>
          </a:xfrm>
        </p:grpSpPr>
        <p:sp>
          <p:nvSpPr>
            <p:cNvPr id="76" name="Google Shape;76;p3"/>
            <p:cNvSpPr/>
            <p:nvPr/>
          </p:nvSpPr>
          <p:spPr>
            <a:xfrm>
              <a:off x="7645888" y="4707457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7849964" y="456885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8165884" y="4924220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8354711" y="4315992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8704455" y="4723819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8527551" y="3195500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8928422" y="4215789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8627762" y="3721257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8943887" y="492421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6930135" y="492422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8943881" y="28258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8943884" y="345854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6719384" y="4739270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7342059" y="456884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5694387" y="482401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8543012" y="2137932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5858756" y="47074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6948431" y="474120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8527556" y="47074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8407656" y="30607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8797256" y="18371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5279706" y="49425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" name="Google Shape;98;p3"/>
          <p:cNvGrpSpPr/>
          <p:nvPr/>
        </p:nvGrpSpPr>
        <p:grpSpPr>
          <a:xfrm rot="10800000" flipH="1">
            <a:off x="5317381" y="81629"/>
            <a:ext cx="3748915" cy="3156397"/>
            <a:chOff x="5279706" y="1837129"/>
            <a:chExt cx="3748915" cy="3156397"/>
          </a:xfrm>
        </p:grpSpPr>
        <p:sp>
          <p:nvSpPr>
            <p:cNvPr id="99" name="Google Shape;99;p3"/>
            <p:cNvSpPr/>
            <p:nvPr/>
          </p:nvSpPr>
          <p:spPr>
            <a:xfrm>
              <a:off x="7645888" y="4707457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7849964" y="456885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8165884" y="4924220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8354711" y="4315992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8697054" y="4723819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8527551" y="3195500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8928422" y="4215789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8627762" y="3721257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943887" y="492421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6930135" y="492422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8943881" y="28258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8943884" y="345854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6719384" y="4739270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7342059" y="456884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5694387" y="482401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8543012" y="2137932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5858756" y="47074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6948431" y="474120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8527556" y="47074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8407656" y="30607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8797256" y="18371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5279706" y="49425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1" name="Google Shape;121;p3"/>
          <p:cNvSpPr txBox="1">
            <a:spLocks noGrp="1"/>
          </p:cNvSpPr>
          <p:nvPr>
            <p:ph type="title" idx="2" hasCustomPrompt="1"/>
          </p:nvPr>
        </p:nvSpPr>
        <p:spPr>
          <a:xfrm>
            <a:off x="2179475" y="1841300"/>
            <a:ext cx="2077800" cy="1340700"/>
          </a:xfrm>
          <a:prstGeom prst="rect">
            <a:avLst/>
          </a:prstGeom>
          <a:effectLst>
            <a:outerShdw blurRad="57150" algn="bl" rotWithShape="0">
              <a:srgbClr val="DFDEFF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12000"/>
              <a:buNone/>
              <a:defRPr sz="15000">
                <a:solidFill>
                  <a:srgbClr val="775EF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12000"/>
              <a:buNone/>
              <a:defRPr sz="12000">
                <a:solidFill>
                  <a:srgbClr val="775EF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12000"/>
              <a:buNone/>
              <a:defRPr sz="12000">
                <a:solidFill>
                  <a:srgbClr val="775EF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12000"/>
              <a:buNone/>
              <a:defRPr sz="12000">
                <a:solidFill>
                  <a:srgbClr val="775EF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12000"/>
              <a:buNone/>
              <a:defRPr sz="12000">
                <a:solidFill>
                  <a:srgbClr val="775EF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12000"/>
              <a:buNone/>
              <a:defRPr sz="12000">
                <a:solidFill>
                  <a:srgbClr val="775EF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12000"/>
              <a:buNone/>
              <a:defRPr sz="12000">
                <a:solidFill>
                  <a:srgbClr val="775EF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12000"/>
              <a:buNone/>
              <a:defRPr sz="12000">
                <a:solidFill>
                  <a:srgbClr val="775EF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12000"/>
              <a:buNone/>
              <a:defRPr sz="12000">
                <a:solidFill>
                  <a:srgbClr val="775EF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2" name="Google Shape;122;p3"/>
          <p:cNvSpPr txBox="1">
            <a:spLocks noGrp="1"/>
          </p:cNvSpPr>
          <p:nvPr>
            <p:ph type="title" idx="3"/>
          </p:nvPr>
        </p:nvSpPr>
        <p:spPr>
          <a:xfrm>
            <a:off x="4450450" y="2643713"/>
            <a:ext cx="2549700" cy="65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None/>
              <a:defRPr sz="1600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None/>
              <a:defRPr sz="1600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None/>
              <a:defRPr sz="1600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None/>
              <a:defRPr sz="1600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None/>
              <a:defRPr sz="1600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None/>
              <a:defRPr sz="1600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None/>
              <a:defRPr sz="1600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None/>
              <a:defRPr sz="1600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None/>
              <a:defRPr sz="1600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9"/>
          <p:cNvSpPr txBox="1">
            <a:spLocks noGrp="1"/>
          </p:cNvSpPr>
          <p:nvPr>
            <p:ph type="title"/>
          </p:nvPr>
        </p:nvSpPr>
        <p:spPr>
          <a:xfrm>
            <a:off x="720000" y="1412950"/>
            <a:ext cx="3590700" cy="102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21" name="Google Shape;221;p9"/>
          <p:cNvSpPr txBox="1">
            <a:spLocks noGrp="1"/>
          </p:cNvSpPr>
          <p:nvPr>
            <p:ph type="subTitle" idx="1"/>
          </p:nvPr>
        </p:nvSpPr>
        <p:spPr>
          <a:xfrm>
            <a:off x="720000" y="2881225"/>
            <a:ext cx="37755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rgbClr val="8E8BD8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22" name="Google Shape;222;p9"/>
          <p:cNvSpPr/>
          <p:nvPr/>
        </p:nvSpPr>
        <p:spPr>
          <a:xfrm>
            <a:off x="4781100" y="883200"/>
            <a:ext cx="3377100" cy="3377100"/>
          </a:xfrm>
          <a:prstGeom prst="rect">
            <a:avLst/>
          </a:prstGeom>
          <a:noFill/>
          <a:ln w="19050" cap="flat" cmpd="sng">
            <a:solidFill>
              <a:srgbClr val="775EF5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rgbClr val="DFDEFF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9"/>
          <p:cNvSpPr/>
          <p:nvPr/>
        </p:nvSpPr>
        <p:spPr>
          <a:xfrm>
            <a:off x="8075" y="2592175"/>
            <a:ext cx="4773025" cy="191600"/>
          </a:xfrm>
          <a:custGeom>
            <a:avLst/>
            <a:gdLst/>
            <a:ahLst/>
            <a:cxnLst/>
            <a:rect l="l" t="t" r="r" b="b"/>
            <a:pathLst>
              <a:path w="190921" h="7664" extrusionOk="0">
                <a:moveTo>
                  <a:pt x="0" y="7664"/>
                </a:moveTo>
                <a:lnTo>
                  <a:pt x="29121" y="7664"/>
                </a:lnTo>
                <a:lnTo>
                  <a:pt x="29121" y="0"/>
                </a:lnTo>
                <a:lnTo>
                  <a:pt x="190921" y="97"/>
                </a:lnTo>
              </a:path>
            </a:pathLst>
          </a:custGeom>
          <a:noFill/>
          <a:ln w="19050" cap="flat" cmpd="sng">
            <a:solidFill>
              <a:srgbClr val="775EF5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algn="bl" rotWithShape="0">
              <a:srgbClr val="DFDEFF">
                <a:alpha val="50000"/>
              </a:srgbClr>
            </a:outerShdw>
          </a:effectLst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bg>
      <p:bgPr>
        <a:gradFill>
          <a:gsLst>
            <a:gs pos="0">
              <a:srgbClr val="403F6E"/>
            </a:gs>
            <a:gs pos="100000">
              <a:srgbClr val="0B0D17"/>
            </a:gs>
          </a:gsLst>
          <a:lin ang="13500032" scaled="0"/>
        </a:gradFill>
        <a:effectLst/>
      </p:bgPr>
    </p:bg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3"/>
          <p:cNvSpPr txBox="1">
            <a:spLocks noGrp="1"/>
          </p:cNvSpPr>
          <p:nvPr>
            <p:ph type="title" hasCustomPrompt="1"/>
          </p:nvPr>
        </p:nvSpPr>
        <p:spPr>
          <a:xfrm>
            <a:off x="4782363" y="1766350"/>
            <a:ext cx="1288200" cy="1186200"/>
          </a:xfrm>
          <a:prstGeom prst="rect">
            <a:avLst/>
          </a:prstGeom>
          <a:effectLst>
            <a:outerShdw blurRad="42863" algn="bl" rotWithShape="0">
              <a:srgbClr val="DFDEFF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9" name="Google Shape;259;p13"/>
          <p:cNvSpPr txBox="1">
            <a:spLocks noGrp="1"/>
          </p:cNvSpPr>
          <p:nvPr>
            <p:ph type="subTitle" idx="1"/>
          </p:nvPr>
        </p:nvSpPr>
        <p:spPr>
          <a:xfrm>
            <a:off x="6187075" y="1766350"/>
            <a:ext cx="2236800" cy="4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quada One"/>
              <a:buNone/>
              <a:defRPr sz="23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13"/>
          <p:cNvSpPr txBox="1">
            <a:spLocks noGrp="1"/>
          </p:cNvSpPr>
          <p:nvPr>
            <p:ph type="subTitle" idx="2"/>
          </p:nvPr>
        </p:nvSpPr>
        <p:spPr>
          <a:xfrm>
            <a:off x="6187075" y="2101875"/>
            <a:ext cx="2236800" cy="69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9pPr>
          </a:lstStyle>
          <a:p>
            <a:endParaRPr/>
          </a:p>
        </p:txBody>
      </p:sp>
      <p:sp>
        <p:nvSpPr>
          <p:cNvPr id="261" name="Google Shape;261;p13"/>
          <p:cNvSpPr txBox="1">
            <a:spLocks noGrp="1"/>
          </p:cNvSpPr>
          <p:nvPr>
            <p:ph type="title" idx="3" hasCustomPrompt="1"/>
          </p:nvPr>
        </p:nvSpPr>
        <p:spPr>
          <a:xfrm>
            <a:off x="4782363" y="3417300"/>
            <a:ext cx="1288200" cy="1186200"/>
          </a:xfrm>
          <a:prstGeom prst="rect">
            <a:avLst/>
          </a:prstGeom>
          <a:effectLst>
            <a:outerShdw blurRad="42863" algn="bl" rotWithShape="0">
              <a:srgbClr val="DFDEFF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2" name="Google Shape;262;p13"/>
          <p:cNvSpPr txBox="1">
            <a:spLocks noGrp="1"/>
          </p:cNvSpPr>
          <p:nvPr>
            <p:ph type="subTitle" idx="4"/>
          </p:nvPr>
        </p:nvSpPr>
        <p:spPr>
          <a:xfrm>
            <a:off x="6187075" y="3417300"/>
            <a:ext cx="2236800" cy="4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quada One"/>
              <a:buNone/>
              <a:defRPr sz="23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13"/>
          <p:cNvSpPr txBox="1">
            <a:spLocks noGrp="1"/>
          </p:cNvSpPr>
          <p:nvPr>
            <p:ph type="subTitle" idx="5"/>
          </p:nvPr>
        </p:nvSpPr>
        <p:spPr>
          <a:xfrm>
            <a:off x="6187075" y="3752825"/>
            <a:ext cx="2236800" cy="69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9pPr>
          </a:lstStyle>
          <a:p>
            <a:endParaRPr/>
          </a:p>
        </p:txBody>
      </p:sp>
      <p:sp>
        <p:nvSpPr>
          <p:cNvPr id="264" name="Google Shape;264;p13"/>
          <p:cNvSpPr txBox="1">
            <a:spLocks noGrp="1"/>
          </p:cNvSpPr>
          <p:nvPr>
            <p:ph type="title" idx="6" hasCustomPrompt="1"/>
          </p:nvPr>
        </p:nvSpPr>
        <p:spPr>
          <a:xfrm>
            <a:off x="3068313" y="1766350"/>
            <a:ext cx="1288200" cy="1186200"/>
          </a:xfrm>
          <a:prstGeom prst="rect">
            <a:avLst/>
          </a:prstGeom>
          <a:effectLst>
            <a:outerShdw blurRad="42863" algn="bl" rotWithShape="0">
              <a:srgbClr val="DFDEFF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5" name="Google Shape;265;p13"/>
          <p:cNvSpPr txBox="1">
            <a:spLocks noGrp="1"/>
          </p:cNvSpPr>
          <p:nvPr>
            <p:ph type="title" idx="7" hasCustomPrompt="1"/>
          </p:nvPr>
        </p:nvSpPr>
        <p:spPr>
          <a:xfrm>
            <a:off x="3068313" y="3417300"/>
            <a:ext cx="1288200" cy="1186200"/>
          </a:xfrm>
          <a:prstGeom prst="rect">
            <a:avLst/>
          </a:prstGeom>
          <a:effectLst>
            <a:outerShdw blurRad="42863" algn="bl" rotWithShape="0">
              <a:srgbClr val="DFDEFF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6" name="Google Shape;266;p13"/>
          <p:cNvSpPr txBox="1">
            <a:spLocks noGrp="1"/>
          </p:cNvSpPr>
          <p:nvPr>
            <p:ph type="subTitle" idx="8"/>
          </p:nvPr>
        </p:nvSpPr>
        <p:spPr>
          <a:xfrm>
            <a:off x="720000" y="1766350"/>
            <a:ext cx="2236800" cy="4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quada One"/>
              <a:buNone/>
              <a:defRPr sz="23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67" name="Google Shape;267;p13"/>
          <p:cNvSpPr txBox="1">
            <a:spLocks noGrp="1"/>
          </p:cNvSpPr>
          <p:nvPr>
            <p:ph type="subTitle" idx="9"/>
          </p:nvPr>
        </p:nvSpPr>
        <p:spPr>
          <a:xfrm>
            <a:off x="720000" y="2101875"/>
            <a:ext cx="2236800" cy="69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1pPr>
            <a:lvl2pPr lvl="1" algn="r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2pPr>
            <a:lvl3pPr lvl="2" algn="r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3pPr>
            <a:lvl4pPr lvl="3" algn="r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4pPr>
            <a:lvl5pPr lvl="4" algn="r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5pPr>
            <a:lvl6pPr lvl="5" algn="r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6pPr>
            <a:lvl7pPr lvl="6" algn="r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7pPr>
            <a:lvl8pPr lvl="7" algn="r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8pPr>
            <a:lvl9pPr lvl="8" algn="r" rtl="0">
              <a:spcBef>
                <a:spcPts val="1600"/>
              </a:spcBef>
              <a:spcAft>
                <a:spcPts val="160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9pPr>
          </a:lstStyle>
          <a:p>
            <a:endParaRPr/>
          </a:p>
        </p:txBody>
      </p:sp>
      <p:sp>
        <p:nvSpPr>
          <p:cNvPr id="268" name="Google Shape;268;p13"/>
          <p:cNvSpPr txBox="1">
            <a:spLocks noGrp="1"/>
          </p:cNvSpPr>
          <p:nvPr>
            <p:ph type="subTitle" idx="13"/>
          </p:nvPr>
        </p:nvSpPr>
        <p:spPr>
          <a:xfrm>
            <a:off x="720000" y="3417300"/>
            <a:ext cx="2236800" cy="4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quada One"/>
              <a:buNone/>
              <a:defRPr sz="23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subTitle" idx="14"/>
          </p:nvPr>
        </p:nvSpPr>
        <p:spPr>
          <a:xfrm>
            <a:off x="720000" y="3752825"/>
            <a:ext cx="2236800" cy="69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1pPr>
            <a:lvl2pPr lvl="1" algn="r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2pPr>
            <a:lvl3pPr lvl="2" algn="r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3pPr>
            <a:lvl4pPr lvl="3" algn="r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4pPr>
            <a:lvl5pPr lvl="4" algn="r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5pPr>
            <a:lvl6pPr lvl="5" algn="r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6pPr>
            <a:lvl7pPr lvl="6" algn="r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7pPr>
            <a:lvl8pPr lvl="7" algn="r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8pPr>
            <a:lvl9pPr lvl="8" algn="r" rtl="0">
              <a:spcBef>
                <a:spcPts val="1600"/>
              </a:spcBef>
              <a:spcAft>
                <a:spcPts val="160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title" idx="15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grpSp>
        <p:nvGrpSpPr>
          <p:cNvPr id="271" name="Google Shape;271;p13"/>
          <p:cNvGrpSpPr/>
          <p:nvPr/>
        </p:nvGrpSpPr>
        <p:grpSpPr>
          <a:xfrm>
            <a:off x="5907766" y="88094"/>
            <a:ext cx="3156397" cy="3748915"/>
            <a:chOff x="5907766" y="88094"/>
            <a:chExt cx="3156397" cy="3748915"/>
          </a:xfrm>
        </p:grpSpPr>
        <p:sp>
          <p:nvSpPr>
            <p:cNvPr id="272" name="Google Shape;272;p13"/>
            <p:cNvSpPr/>
            <p:nvPr/>
          </p:nvSpPr>
          <p:spPr>
            <a:xfrm rot="-5400000">
              <a:off x="8778094" y="1370628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3"/>
            <p:cNvSpPr/>
            <p:nvPr/>
          </p:nvSpPr>
          <p:spPr>
            <a:xfrm rot="-5400000">
              <a:off x="8639490" y="1197452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3"/>
            <p:cNvSpPr/>
            <p:nvPr/>
          </p:nvSpPr>
          <p:spPr>
            <a:xfrm rot="-5400000">
              <a:off x="8994857" y="881532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3"/>
            <p:cNvSpPr/>
            <p:nvPr/>
          </p:nvSpPr>
          <p:spPr>
            <a:xfrm rot="-5400000">
              <a:off x="8386629" y="69270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3"/>
            <p:cNvSpPr/>
            <p:nvPr/>
          </p:nvSpPr>
          <p:spPr>
            <a:xfrm rot="-5400000">
              <a:off x="8794456" y="319462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3"/>
            <p:cNvSpPr/>
            <p:nvPr/>
          </p:nvSpPr>
          <p:spPr>
            <a:xfrm rot="-5400000">
              <a:off x="7613237" y="881531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3"/>
            <p:cNvSpPr/>
            <p:nvPr/>
          </p:nvSpPr>
          <p:spPr>
            <a:xfrm rot="-5400000">
              <a:off x="7266137" y="488965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3"/>
            <p:cNvSpPr/>
            <p:nvPr/>
          </p:nvSpPr>
          <p:spPr>
            <a:xfrm rot="-5400000">
              <a:off x="8286427" y="88094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3"/>
            <p:cNvSpPr/>
            <p:nvPr/>
          </p:nvSpPr>
          <p:spPr>
            <a:xfrm rot="-5400000">
              <a:off x="7791894" y="419654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3"/>
            <p:cNvSpPr/>
            <p:nvPr/>
          </p:nvSpPr>
          <p:spPr>
            <a:xfrm rot="-5400000">
              <a:off x="8994850" y="103529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3"/>
            <p:cNvSpPr/>
            <p:nvPr/>
          </p:nvSpPr>
          <p:spPr>
            <a:xfrm rot="-5400000">
              <a:off x="8994862" y="2117281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3"/>
            <p:cNvSpPr/>
            <p:nvPr/>
          </p:nvSpPr>
          <p:spPr>
            <a:xfrm rot="-5400000">
              <a:off x="8166632" y="881532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3"/>
            <p:cNvSpPr/>
            <p:nvPr/>
          </p:nvSpPr>
          <p:spPr>
            <a:xfrm rot="-5400000">
              <a:off x="7428994" y="1012916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3"/>
            <p:cNvSpPr/>
            <p:nvPr/>
          </p:nvSpPr>
          <p:spPr>
            <a:xfrm rot="-5400000">
              <a:off x="6896466" y="140135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3"/>
            <p:cNvSpPr/>
            <p:nvPr/>
          </p:nvSpPr>
          <p:spPr>
            <a:xfrm rot="-5400000">
              <a:off x="7529182" y="103532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3"/>
            <p:cNvSpPr/>
            <p:nvPr/>
          </p:nvSpPr>
          <p:spPr>
            <a:xfrm rot="-5400000">
              <a:off x="8809907" y="2328032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3"/>
            <p:cNvSpPr/>
            <p:nvPr/>
          </p:nvSpPr>
          <p:spPr>
            <a:xfrm rot="-5400000">
              <a:off x="8639482" y="1705357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3"/>
            <p:cNvSpPr/>
            <p:nvPr/>
          </p:nvSpPr>
          <p:spPr>
            <a:xfrm rot="-5400000">
              <a:off x="8894650" y="3353029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3"/>
            <p:cNvSpPr/>
            <p:nvPr/>
          </p:nvSpPr>
          <p:spPr>
            <a:xfrm rot="-5400000">
              <a:off x="6208569" y="504404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3"/>
            <p:cNvSpPr/>
            <p:nvPr/>
          </p:nvSpPr>
          <p:spPr>
            <a:xfrm rot="-5400000">
              <a:off x="8778091" y="3225260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3"/>
            <p:cNvSpPr/>
            <p:nvPr/>
          </p:nvSpPr>
          <p:spPr>
            <a:xfrm rot="-5400000">
              <a:off x="8811841" y="2135585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3"/>
            <p:cNvSpPr/>
            <p:nvPr/>
          </p:nvSpPr>
          <p:spPr>
            <a:xfrm rot="-5400000">
              <a:off x="8778091" y="556460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3"/>
            <p:cNvSpPr/>
            <p:nvPr/>
          </p:nvSpPr>
          <p:spPr>
            <a:xfrm rot="-5400000">
              <a:off x="7131391" y="676360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3"/>
            <p:cNvSpPr/>
            <p:nvPr/>
          </p:nvSpPr>
          <p:spPr>
            <a:xfrm rot="-5400000">
              <a:off x="5907766" y="286760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3"/>
            <p:cNvSpPr/>
            <p:nvPr/>
          </p:nvSpPr>
          <p:spPr>
            <a:xfrm rot="-5400000">
              <a:off x="9013166" y="3804310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7" name="Google Shape;297;p13"/>
          <p:cNvSpPr/>
          <p:nvPr/>
        </p:nvSpPr>
        <p:spPr>
          <a:xfrm rot="-5400000">
            <a:off x="8001616" y="1470835"/>
            <a:ext cx="32700" cy="32700"/>
          </a:xfrm>
          <a:prstGeom prst="rect">
            <a:avLst/>
          </a:prstGeom>
          <a:solidFill>
            <a:srgbClr val="775EF5"/>
          </a:solidFill>
          <a:ln>
            <a:noFill/>
          </a:ln>
          <a:effectLst>
            <a:outerShdw blurRad="71438" algn="bl" rotWithShape="0">
              <a:srgbClr val="DFDEFF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8" name="Google Shape;298;p13"/>
          <p:cNvGrpSpPr/>
          <p:nvPr/>
        </p:nvGrpSpPr>
        <p:grpSpPr>
          <a:xfrm rot="-5400000">
            <a:off x="5097341" y="103535"/>
            <a:ext cx="185859" cy="197069"/>
            <a:chOff x="8778091" y="3225260"/>
            <a:chExt cx="185859" cy="197069"/>
          </a:xfrm>
        </p:grpSpPr>
        <p:sp>
          <p:nvSpPr>
            <p:cNvPr id="299" name="Google Shape;299;p13"/>
            <p:cNvSpPr/>
            <p:nvPr/>
          </p:nvSpPr>
          <p:spPr>
            <a:xfrm rot="-5400000">
              <a:off x="8894650" y="3353029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3"/>
            <p:cNvSpPr/>
            <p:nvPr/>
          </p:nvSpPr>
          <p:spPr>
            <a:xfrm rot="-5400000">
              <a:off x="8778091" y="3225260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1" name="Google Shape;301;p13"/>
          <p:cNvSpPr/>
          <p:nvPr/>
        </p:nvSpPr>
        <p:spPr>
          <a:xfrm rot="10800000">
            <a:off x="4555648" y="109149"/>
            <a:ext cx="32700" cy="32700"/>
          </a:xfrm>
          <a:prstGeom prst="rect">
            <a:avLst/>
          </a:prstGeom>
          <a:solidFill>
            <a:srgbClr val="775EF5"/>
          </a:solidFill>
          <a:ln>
            <a:noFill/>
          </a:ln>
          <a:effectLst>
            <a:outerShdw blurRad="71438" algn="bl" rotWithShape="0">
              <a:srgbClr val="DFDEFF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13"/>
          <p:cNvSpPr/>
          <p:nvPr/>
        </p:nvSpPr>
        <p:spPr>
          <a:xfrm>
            <a:off x="8075" y="1276725"/>
            <a:ext cx="8420425" cy="191600"/>
          </a:xfrm>
          <a:custGeom>
            <a:avLst/>
            <a:gdLst/>
            <a:ahLst/>
            <a:cxnLst/>
            <a:rect l="l" t="t" r="r" b="b"/>
            <a:pathLst>
              <a:path w="336817" h="7664" extrusionOk="0">
                <a:moveTo>
                  <a:pt x="0" y="7664"/>
                </a:moveTo>
                <a:lnTo>
                  <a:pt x="29121" y="7664"/>
                </a:lnTo>
                <a:lnTo>
                  <a:pt x="29121" y="0"/>
                </a:lnTo>
                <a:lnTo>
                  <a:pt x="336817" y="0"/>
                </a:lnTo>
              </a:path>
            </a:pathLst>
          </a:custGeom>
          <a:noFill/>
          <a:ln w="19050" cap="flat" cmpd="sng">
            <a:solidFill>
              <a:srgbClr val="775EF5"/>
            </a:solidFill>
            <a:prstDash val="solid"/>
            <a:round/>
            <a:headEnd type="none" w="med" len="med"/>
            <a:tailEnd type="diamond" w="med" len="med"/>
          </a:ln>
          <a:effectLst>
            <a:outerShdw blurRad="57150" algn="bl" rotWithShape="0">
              <a:srgbClr val="DFDEFF">
                <a:alpha val="50000"/>
              </a:srgbClr>
            </a:outerShdw>
          </a:effectLst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8"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2"/>
          <p:cNvSpPr txBox="1">
            <a:spLocks noGrp="1"/>
          </p:cNvSpPr>
          <p:nvPr>
            <p:ph type="title"/>
          </p:nvPr>
        </p:nvSpPr>
        <p:spPr>
          <a:xfrm>
            <a:off x="2271850" y="1208325"/>
            <a:ext cx="4591500" cy="222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2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87" name="Google Shape;387;p22"/>
          <p:cNvSpPr txBox="1">
            <a:spLocks noGrp="1"/>
          </p:cNvSpPr>
          <p:nvPr>
            <p:ph type="subTitle" idx="1"/>
          </p:nvPr>
        </p:nvSpPr>
        <p:spPr>
          <a:xfrm>
            <a:off x="2173700" y="3582975"/>
            <a:ext cx="4805400" cy="35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00"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88" name="Google Shape;388;p22"/>
          <p:cNvSpPr/>
          <p:nvPr/>
        </p:nvSpPr>
        <p:spPr>
          <a:xfrm rot="5400000" flipH="1">
            <a:off x="6679769" y="3623618"/>
            <a:ext cx="2290737" cy="773475"/>
          </a:xfrm>
          <a:custGeom>
            <a:avLst/>
            <a:gdLst/>
            <a:ahLst/>
            <a:cxnLst/>
            <a:rect l="l" t="t" r="r" b="b"/>
            <a:pathLst>
              <a:path w="162004" h="30939" extrusionOk="0">
                <a:moveTo>
                  <a:pt x="0" y="7520"/>
                </a:moveTo>
                <a:lnTo>
                  <a:pt x="30080" y="7520"/>
                </a:lnTo>
                <a:lnTo>
                  <a:pt x="30080" y="0"/>
                </a:lnTo>
                <a:lnTo>
                  <a:pt x="162004" y="0"/>
                </a:lnTo>
                <a:lnTo>
                  <a:pt x="162004" y="30939"/>
                </a:lnTo>
              </a:path>
            </a:pathLst>
          </a:custGeom>
          <a:noFill/>
          <a:ln w="19050" cap="flat" cmpd="sng">
            <a:solidFill>
              <a:srgbClr val="775EF5"/>
            </a:solidFill>
            <a:prstDash val="solid"/>
            <a:round/>
            <a:headEnd type="none" w="med" len="med"/>
            <a:tailEnd type="diamond" w="med" len="med"/>
          </a:ln>
          <a:effectLst>
            <a:outerShdw blurRad="57150" algn="bl" rotWithShape="0">
              <a:srgbClr val="DFDEFF">
                <a:alpha val="50000"/>
              </a:srgbClr>
            </a:outerShdw>
          </a:effectLst>
        </p:spPr>
      </p:sp>
      <p:sp>
        <p:nvSpPr>
          <p:cNvPr id="389" name="Google Shape;389;p22"/>
          <p:cNvSpPr/>
          <p:nvPr/>
        </p:nvSpPr>
        <p:spPr>
          <a:xfrm rot="5400000">
            <a:off x="6679769" y="742793"/>
            <a:ext cx="2290737" cy="773475"/>
          </a:xfrm>
          <a:custGeom>
            <a:avLst/>
            <a:gdLst/>
            <a:ahLst/>
            <a:cxnLst/>
            <a:rect l="l" t="t" r="r" b="b"/>
            <a:pathLst>
              <a:path w="162004" h="30939" extrusionOk="0">
                <a:moveTo>
                  <a:pt x="0" y="7520"/>
                </a:moveTo>
                <a:lnTo>
                  <a:pt x="30080" y="7520"/>
                </a:lnTo>
                <a:lnTo>
                  <a:pt x="30080" y="0"/>
                </a:lnTo>
                <a:lnTo>
                  <a:pt x="162004" y="0"/>
                </a:lnTo>
                <a:lnTo>
                  <a:pt x="162004" y="30939"/>
                </a:lnTo>
              </a:path>
            </a:pathLst>
          </a:custGeom>
          <a:noFill/>
          <a:ln w="19050" cap="flat" cmpd="sng">
            <a:solidFill>
              <a:srgbClr val="775EF5"/>
            </a:solidFill>
            <a:prstDash val="solid"/>
            <a:round/>
            <a:headEnd type="none" w="med" len="med"/>
            <a:tailEnd type="diamond" w="med" len="med"/>
          </a:ln>
          <a:effectLst>
            <a:outerShdw blurRad="57150" algn="bl" rotWithShape="0">
              <a:srgbClr val="DFDEFF">
                <a:alpha val="50000"/>
              </a:srgbClr>
            </a:outerShdw>
          </a:effectLst>
        </p:spPr>
      </p:sp>
      <p:cxnSp>
        <p:nvCxnSpPr>
          <p:cNvPr id="390" name="Google Shape;390;p22"/>
          <p:cNvCxnSpPr/>
          <p:nvPr/>
        </p:nvCxnSpPr>
        <p:spPr>
          <a:xfrm rot="5400000" flipH="1">
            <a:off x="7896100" y="1662731"/>
            <a:ext cx="600" cy="1814700"/>
          </a:xfrm>
          <a:prstGeom prst="straightConnector1">
            <a:avLst/>
          </a:prstGeom>
          <a:noFill/>
          <a:ln w="19050" cap="flat" cmpd="sng">
            <a:solidFill>
              <a:srgbClr val="775EF5"/>
            </a:solidFill>
            <a:prstDash val="solid"/>
            <a:round/>
            <a:headEnd type="none" w="med" len="med"/>
            <a:tailEnd type="diamond" w="med" len="med"/>
          </a:ln>
          <a:effectLst>
            <a:outerShdw blurRad="57150" algn="bl" rotWithShape="0">
              <a:srgbClr val="DFDEFF">
                <a:alpha val="50000"/>
              </a:srgbClr>
            </a:outerShdw>
          </a:effectLst>
        </p:spPr>
      </p:cxnSp>
      <p:grpSp>
        <p:nvGrpSpPr>
          <p:cNvPr id="391" name="Google Shape;391;p22"/>
          <p:cNvGrpSpPr/>
          <p:nvPr/>
        </p:nvGrpSpPr>
        <p:grpSpPr>
          <a:xfrm flipH="1">
            <a:off x="82531" y="1916411"/>
            <a:ext cx="3748915" cy="3156397"/>
            <a:chOff x="5279706" y="1837129"/>
            <a:chExt cx="3748915" cy="3156397"/>
          </a:xfrm>
        </p:grpSpPr>
        <p:sp>
          <p:nvSpPr>
            <p:cNvPr id="392" name="Google Shape;392;p22"/>
            <p:cNvSpPr/>
            <p:nvPr/>
          </p:nvSpPr>
          <p:spPr>
            <a:xfrm>
              <a:off x="7645888" y="4707457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2"/>
            <p:cNvSpPr/>
            <p:nvPr/>
          </p:nvSpPr>
          <p:spPr>
            <a:xfrm>
              <a:off x="7849964" y="456885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2"/>
            <p:cNvSpPr/>
            <p:nvPr/>
          </p:nvSpPr>
          <p:spPr>
            <a:xfrm>
              <a:off x="8165884" y="4924220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2"/>
            <p:cNvSpPr/>
            <p:nvPr/>
          </p:nvSpPr>
          <p:spPr>
            <a:xfrm>
              <a:off x="8354711" y="4315992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2"/>
            <p:cNvSpPr/>
            <p:nvPr/>
          </p:nvSpPr>
          <p:spPr>
            <a:xfrm>
              <a:off x="8697054" y="4723819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2"/>
            <p:cNvSpPr/>
            <p:nvPr/>
          </p:nvSpPr>
          <p:spPr>
            <a:xfrm>
              <a:off x="8527551" y="3195500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2"/>
            <p:cNvSpPr/>
            <p:nvPr/>
          </p:nvSpPr>
          <p:spPr>
            <a:xfrm>
              <a:off x="8928422" y="4215789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2"/>
            <p:cNvSpPr/>
            <p:nvPr/>
          </p:nvSpPr>
          <p:spPr>
            <a:xfrm>
              <a:off x="8627762" y="3721257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2"/>
            <p:cNvSpPr/>
            <p:nvPr/>
          </p:nvSpPr>
          <p:spPr>
            <a:xfrm>
              <a:off x="8943887" y="492421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2"/>
            <p:cNvSpPr/>
            <p:nvPr/>
          </p:nvSpPr>
          <p:spPr>
            <a:xfrm>
              <a:off x="6930135" y="492422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2"/>
            <p:cNvSpPr/>
            <p:nvPr/>
          </p:nvSpPr>
          <p:spPr>
            <a:xfrm>
              <a:off x="8943881" y="28258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2"/>
            <p:cNvSpPr/>
            <p:nvPr/>
          </p:nvSpPr>
          <p:spPr>
            <a:xfrm>
              <a:off x="8943884" y="345854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2"/>
            <p:cNvSpPr/>
            <p:nvPr/>
          </p:nvSpPr>
          <p:spPr>
            <a:xfrm>
              <a:off x="6719384" y="4739270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2"/>
            <p:cNvSpPr/>
            <p:nvPr/>
          </p:nvSpPr>
          <p:spPr>
            <a:xfrm>
              <a:off x="7342059" y="456884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2"/>
            <p:cNvSpPr/>
            <p:nvPr/>
          </p:nvSpPr>
          <p:spPr>
            <a:xfrm>
              <a:off x="5694387" y="482401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2"/>
            <p:cNvSpPr/>
            <p:nvPr/>
          </p:nvSpPr>
          <p:spPr>
            <a:xfrm>
              <a:off x="8543012" y="2137932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2"/>
            <p:cNvSpPr/>
            <p:nvPr/>
          </p:nvSpPr>
          <p:spPr>
            <a:xfrm>
              <a:off x="5858756" y="47074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2"/>
            <p:cNvSpPr/>
            <p:nvPr/>
          </p:nvSpPr>
          <p:spPr>
            <a:xfrm>
              <a:off x="6948431" y="474120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2"/>
            <p:cNvSpPr/>
            <p:nvPr/>
          </p:nvSpPr>
          <p:spPr>
            <a:xfrm>
              <a:off x="8527556" y="47074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2"/>
            <p:cNvSpPr/>
            <p:nvPr/>
          </p:nvSpPr>
          <p:spPr>
            <a:xfrm>
              <a:off x="8407656" y="30607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2"/>
            <p:cNvSpPr/>
            <p:nvPr/>
          </p:nvSpPr>
          <p:spPr>
            <a:xfrm>
              <a:off x="8797256" y="18371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2"/>
            <p:cNvSpPr/>
            <p:nvPr/>
          </p:nvSpPr>
          <p:spPr>
            <a:xfrm>
              <a:off x="5279706" y="49425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4" name="Google Shape;414;p22"/>
          <p:cNvSpPr/>
          <p:nvPr/>
        </p:nvSpPr>
        <p:spPr>
          <a:xfrm rot="-5400000">
            <a:off x="156369" y="3623618"/>
            <a:ext cx="2290737" cy="773475"/>
          </a:xfrm>
          <a:custGeom>
            <a:avLst/>
            <a:gdLst/>
            <a:ahLst/>
            <a:cxnLst/>
            <a:rect l="l" t="t" r="r" b="b"/>
            <a:pathLst>
              <a:path w="162004" h="30939" extrusionOk="0">
                <a:moveTo>
                  <a:pt x="0" y="7520"/>
                </a:moveTo>
                <a:lnTo>
                  <a:pt x="30080" y="7520"/>
                </a:lnTo>
                <a:lnTo>
                  <a:pt x="30080" y="0"/>
                </a:lnTo>
                <a:lnTo>
                  <a:pt x="162004" y="0"/>
                </a:lnTo>
                <a:lnTo>
                  <a:pt x="162004" y="30939"/>
                </a:lnTo>
              </a:path>
            </a:pathLst>
          </a:custGeom>
          <a:noFill/>
          <a:ln w="19050" cap="flat" cmpd="sng">
            <a:solidFill>
              <a:srgbClr val="775EF5"/>
            </a:solidFill>
            <a:prstDash val="solid"/>
            <a:round/>
            <a:headEnd type="none" w="med" len="med"/>
            <a:tailEnd type="diamond" w="med" len="med"/>
          </a:ln>
          <a:effectLst>
            <a:outerShdw blurRad="57150" algn="bl" rotWithShape="0">
              <a:srgbClr val="DFDEFF">
                <a:alpha val="50000"/>
              </a:srgbClr>
            </a:outerShdw>
          </a:effectLst>
        </p:spPr>
      </p:sp>
      <p:sp>
        <p:nvSpPr>
          <p:cNvPr id="415" name="Google Shape;415;p22"/>
          <p:cNvSpPr/>
          <p:nvPr/>
        </p:nvSpPr>
        <p:spPr>
          <a:xfrm rot="-5400000" flipH="1">
            <a:off x="156369" y="742793"/>
            <a:ext cx="2290737" cy="773475"/>
          </a:xfrm>
          <a:custGeom>
            <a:avLst/>
            <a:gdLst/>
            <a:ahLst/>
            <a:cxnLst/>
            <a:rect l="l" t="t" r="r" b="b"/>
            <a:pathLst>
              <a:path w="162004" h="30939" extrusionOk="0">
                <a:moveTo>
                  <a:pt x="0" y="7520"/>
                </a:moveTo>
                <a:lnTo>
                  <a:pt x="30080" y="7520"/>
                </a:lnTo>
                <a:lnTo>
                  <a:pt x="30080" y="0"/>
                </a:lnTo>
                <a:lnTo>
                  <a:pt x="162004" y="0"/>
                </a:lnTo>
                <a:lnTo>
                  <a:pt x="162004" y="30939"/>
                </a:lnTo>
              </a:path>
            </a:pathLst>
          </a:custGeom>
          <a:noFill/>
          <a:ln w="19050" cap="flat" cmpd="sng">
            <a:solidFill>
              <a:srgbClr val="775EF5"/>
            </a:solidFill>
            <a:prstDash val="solid"/>
            <a:round/>
            <a:headEnd type="none" w="med" len="med"/>
            <a:tailEnd type="diamond" w="med" len="med"/>
          </a:ln>
          <a:effectLst>
            <a:outerShdw blurRad="57150" algn="bl" rotWithShape="0">
              <a:srgbClr val="DFDEFF">
                <a:alpha val="50000"/>
              </a:srgbClr>
            </a:outerShdw>
          </a:effectLst>
        </p:spPr>
      </p:sp>
      <p:cxnSp>
        <p:nvCxnSpPr>
          <p:cNvPr id="416" name="Google Shape;416;p22"/>
          <p:cNvCxnSpPr/>
          <p:nvPr/>
        </p:nvCxnSpPr>
        <p:spPr>
          <a:xfrm rot="-5400000">
            <a:off x="1230175" y="1662731"/>
            <a:ext cx="600" cy="1814700"/>
          </a:xfrm>
          <a:prstGeom prst="straightConnector1">
            <a:avLst/>
          </a:prstGeom>
          <a:noFill/>
          <a:ln w="19050" cap="flat" cmpd="sng">
            <a:solidFill>
              <a:srgbClr val="775EF5"/>
            </a:solidFill>
            <a:prstDash val="solid"/>
            <a:round/>
            <a:headEnd type="none" w="med" len="med"/>
            <a:tailEnd type="diamond" w="med" len="med"/>
          </a:ln>
          <a:effectLst>
            <a:outerShdw blurRad="57150" algn="bl" rotWithShape="0">
              <a:srgbClr val="DFDEFF">
                <a:alpha val="50000"/>
              </a:srgbClr>
            </a:outerShdw>
          </a:effectLst>
        </p:spPr>
      </p:cxnSp>
      <p:grpSp>
        <p:nvGrpSpPr>
          <p:cNvPr id="417" name="Google Shape;417;p22"/>
          <p:cNvGrpSpPr/>
          <p:nvPr/>
        </p:nvGrpSpPr>
        <p:grpSpPr>
          <a:xfrm rot="10800000" flipH="1">
            <a:off x="5317381" y="71061"/>
            <a:ext cx="3748915" cy="3156397"/>
            <a:chOff x="5279706" y="1837129"/>
            <a:chExt cx="3748915" cy="3156397"/>
          </a:xfrm>
        </p:grpSpPr>
        <p:sp>
          <p:nvSpPr>
            <p:cNvPr id="418" name="Google Shape;418;p22"/>
            <p:cNvSpPr/>
            <p:nvPr/>
          </p:nvSpPr>
          <p:spPr>
            <a:xfrm>
              <a:off x="7645888" y="4707457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2"/>
            <p:cNvSpPr/>
            <p:nvPr/>
          </p:nvSpPr>
          <p:spPr>
            <a:xfrm>
              <a:off x="7849964" y="456885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2"/>
            <p:cNvSpPr/>
            <p:nvPr/>
          </p:nvSpPr>
          <p:spPr>
            <a:xfrm>
              <a:off x="8165884" y="4924220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2"/>
            <p:cNvSpPr/>
            <p:nvPr/>
          </p:nvSpPr>
          <p:spPr>
            <a:xfrm>
              <a:off x="8354711" y="4315992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2"/>
            <p:cNvSpPr/>
            <p:nvPr/>
          </p:nvSpPr>
          <p:spPr>
            <a:xfrm>
              <a:off x="8697054" y="4723819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2"/>
            <p:cNvSpPr/>
            <p:nvPr/>
          </p:nvSpPr>
          <p:spPr>
            <a:xfrm>
              <a:off x="8527551" y="3195500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2"/>
            <p:cNvSpPr/>
            <p:nvPr/>
          </p:nvSpPr>
          <p:spPr>
            <a:xfrm>
              <a:off x="8928422" y="4215789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2"/>
            <p:cNvSpPr/>
            <p:nvPr/>
          </p:nvSpPr>
          <p:spPr>
            <a:xfrm>
              <a:off x="8627762" y="3721257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2"/>
            <p:cNvSpPr/>
            <p:nvPr/>
          </p:nvSpPr>
          <p:spPr>
            <a:xfrm>
              <a:off x="8943887" y="492421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2"/>
            <p:cNvSpPr/>
            <p:nvPr/>
          </p:nvSpPr>
          <p:spPr>
            <a:xfrm>
              <a:off x="6930135" y="492422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2"/>
            <p:cNvSpPr/>
            <p:nvPr/>
          </p:nvSpPr>
          <p:spPr>
            <a:xfrm>
              <a:off x="8943881" y="28258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2"/>
            <p:cNvSpPr/>
            <p:nvPr/>
          </p:nvSpPr>
          <p:spPr>
            <a:xfrm>
              <a:off x="8943884" y="345854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2"/>
            <p:cNvSpPr/>
            <p:nvPr/>
          </p:nvSpPr>
          <p:spPr>
            <a:xfrm>
              <a:off x="6719384" y="4739270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2"/>
            <p:cNvSpPr/>
            <p:nvPr/>
          </p:nvSpPr>
          <p:spPr>
            <a:xfrm>
              <a:off x="7342059" y="456884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2"/>
            <p:cNvSpPr/>
            <p:nvPr/>
          </p:nvSpPr>
          <p:spPr>
            <a:xfrm>
              <a:off x="5694387" y="482401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2"/>
            <p:cNvSpPr/>
            <p:nvPr/>
          </p:nvSpPr>
          <p:spPr>
            <a:xfrm>
              <a:off x="8543012" y="2137932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2"/>
            <p:cNvSpPr/>
            <p:nvPr/>
          </p:nvSpPr>
          <p:spPr>
            <a:xfrm>
              <a:off x="5858756" y="47074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2"/>
            <p:cNvSpPr/>
            <p:nvPr/>
          </p:nvSpPr>
          <p:spPr>
            <a:xfrm>
              <a:off x="6948431" y="474120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2"/>
            <p:cNvSpPr/>
            <p:nvPr/>
          </p:nvSpPr>
          <p:spPr>
            <a:xfrm>
              <a:off x="8527556" y="47074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2"/>
            <p:cNvSpPr/>
            <p:nvPr/>
          </p:nvSpPr>
          <p:spPr>
            <a:xfrm>
              <a:off x="8407656" y="30607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2"/>
            <p:cNvSpPr/>
            <p:nvPr/>
          </p:nvSpPr>
          <p:spPr>
            <a:xfrm>
              <a:off x="8797256" y="18371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2"/>
            <p:cNvSpPr/>
            <p:nvPr/>
          </p:nvSpPr>
          <p:spPr>
            <a:xfrm>
              <a:off x="5279706" y="49425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40" name="Google Shape;440;p22"/>
          <p:cNvCxnSpPr/>
          <p:nvPr/>
        </p:nvCxnSpPr>
        <p:spPr>
          <a:xfrm rot="5400000">
            <a:off x="6210625" y="2573784"/>
            <a:ext cx="5171100" cy="0"/>
          </a:xfrm>
          <a:prstGeom prst="straightConnector1">
            <a:avLst/>
          </a:prstGeom>
          <a:noFill/>
          <a:ln w="19050" cap="flat" cmpd="sng">
            <a:solidFill>
              <a:srgbClr val="775EF5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algn="bl" rotWithShape="0">
              <a:srgbClr val="DFDEFF">
                <a:alpha val="50000"/>
              </a:srgbClr>
            </a:outerShdw>
          </a:effectLst>
        </p:spPr>
      </p:cxnSp>
      <p:cxnSp>
        <p:nvCxnSpPr>
          <p:cNvPr id="441" name="Google Shape;441;p22"/>
          <p:cNvCxnSpPr/>
          <p:nvPr/>
        </p:nvCxnSpPr>
        <p:spPr>
          <a:xfrm rot="5400000">
            <a:off x="-2254850" y="2573784"/>
            <a:ext cx="5171100" cy="0"/>
          </a:xfrm>
          <a:prstGeom prst="straightConnector1">
            <a:avLst/>
          </a:prstGeom>
          <a:noFill/>
          <a:ln w="19050" cap="flat" cmpd="sng">
            <a:solidFill>
              <a:srgbClr val="775EF5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algn="bl" rotWithShape="0">
              <a:srgbClr val="DFDEFF">
                <a:alpha val="50000"/>
              </a:srgbClr>
            </a:outerShdw>
          </a:effectLst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5"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25"/>
          <p:cNvSpPr/>
          <p:nvPr/>
        </p:nvSpPr>
        <p:spPr>
          <a:xfrm rot="-5400000" flipH="1">
            <a:off x="190897" y="742793"/>
            <a:ext cx="2290737" cy="773475"/>
          </a:xfrm>
          <a:custGeom>
            <a:avLst/>
            <a:gdLst/>
            <a:ahLst/>
            <a:cxnLst/>
            <a:rect l="l" t="t" r="r" b="b"/>
            <a:pathLst>
              <a:path w="162004" h="30939" extrusionOk="0">
                <a:moveTo>
                  <a:pt x="0" y="7520"/>
                </a:moveTo>
                <a:lnTo>
                  <a:pt x="30080" y="7520"/>
                </a:lnTo>
                <a:lnTo>
                  <a:pt x="30080" y="0"/>
                </a:lnTo>
                <a:lnTo>
                  <a:pt x="162004" y="0"/>
                </a:lnTo>
                <a:lnTo>
                  <a:pt x="162004" y="30939"/>
                </a:lnTo>
              </a:path>
            </a:pathLst>
          </a:custGeom>
          <a:noFill/>
          <a:ln w="19050" cap="flat" cmpd="sng">
            <a:solidFill>
              <a:srgbClr val="775EF5"/>
            </a:solidFill>
            <a:prstDash val="solid"/>
            <a:round/>
            <a:headEnd type="none" w="med" len="med"/>
            <a:tailEnd type="diamond" w="med" len="med"/>
          </a:ln>
          <a:effectLst>
            <a:outerShdw blurRad="57150" algn="bl" rotWithShape="0">
              <a:srgbClr val="DFDEFF">
                <a:alpha val="50000"/>
              </a:srgbClr>
            </a:outerShdw>
          </a:effectLst>
        </p:spPr>
      </p:sp>
      <p:sp>
        <p:nvSpPr>
          <p:cNvPr id="457" name="Google Shape;457;p25"/>
          <p:cNvSpPr/>
          <p:nvPr/>
        </p:nvSpPr>
        <p:spPr>
          <a:xfrm rot="-5400000">
            <a:off x="190897" y="3623618"/>
            <a:ext cx="2290737" cy="773475"/>
          </a:xfrm>
          <a:custGeom>
            <a:avLst/>
            <a:gdLst/>
            <a:ahLst/>
            <a:cxnLst/>
            <a:rect l="l" t="t" r="r" b="b"/>
            <a:pathLst>
              <a:path w="162004" h="30939" extrusionOk="0">
                <a:moveTo>
                  <a:pt x="0" y="7520"/>
                </a:moveTo>
                <a:lnTo>
                  <a:pt x="30080" y="7520"/>
                </a:lnTo>
                <a:lnTo>
                  <a:pt x="30080" y="0"/>
                </a:lnTo>
                <a:lnTo>
                  <a:pt x="162004" y="0"/>
                </a:lnTo>
                <a:lnTo>
                  <a:pt x="162004" y="30939"/>
                </a:lnTo>
              </a:path>
            </a:pathLst>
          </a:custGeom>
          <a:noFill/>
          <a:ln w="19050" cap="flat" cmpd="sng">
            <a:solidFill>
              <a:srgbClr val="775EF5"/>
            </a:solidFill>
            <a:prstDash val="solid"/>
            <a:round/>
            <a:headEnd type="none" w="med" len="med"/>
            <a:tailEnd type="diamond" w="med" len="med"/>
          </a:ln>
          <a:effectLst>
            <a:outerShdw blurRad="57150" algn="bl" rotWithShape="0">
              <a:srgbClr val="DFDEFF">
                <a:alpha val="50000"/>
              </a:srgbClr>
            </a:outerShdw>
          </a:effectLst>
        </p:spPr>
      </p:sp>
      <p:cxnSp>
        <p:nvCxnSpPr>
          <p:cNvPr id="458" name="Google Shape;458;p25"/>
          <p:cNvCxnSpPr/>
          <p:nvPr/>
        </p:nvCxnSpPr>
        <p:spPr>
          <a:xfrm rot="5400000">
            <a:off x="-2220322" y="2573784"/>
            <a:ext cx="5171100" cy="0"/>
          </a:xfrm>
          <a:prstGeom prst="straightConnector1">
            <a:avLst/>
          </a:prstGeom>
          <a:noFill/>
          <a:ln w="19050" cap="flat" cmpd="sng">
            <a:solidFill>
              <a:srgbClr val="775EF5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algn="bl" rotWithShape="0">
              <a:srgbClr val="DFDEFF">
                <a:alpha val="50000"/>
              </a:srgbClr>
            </a:outerShdw>
          </a:effectLst>
        </p:spPr>
      </p:cxnSp>
      <p:cxnSp>
        <p:nvCxnSpPr>
          <p:cNvPr id="459" name="Google Shape;459;p25"/>
          <p:cNvCxnSpPr/>
          <p:nvPr/>
        </p:nvCxnSpPr>
        <p:spPr>
          <a:xfrm>
            <a:off x="357653" y="2569505"/>
            <a:ext cx="2698800" cy="2400"/>
          </a:xfrm>
          <a:prstGeom prst="straightConnector1">
            <a:avLst/>
          </a:prstGeom>
          <a:noFill/>
          <a:ln w="19050" cap="flat" cmpd="sng">
            <a:solidFill>
              <a:srgbClr val="775EF5"/>
            </a:solidFill>
            <a:prstDash val="solid"/>
            <a:round/>
            <a:headEnd type="none" w="med" len="med"/>
            <a:tailEnd type="diamond" w="med" len="med"/>
          </a:ln>
          <a:effectLst>
            <a:outerShdw blurRad="57150" algn="bl" rotWithShape="0">
              <a:srgbClr val="DFDEFF">
                <a:alpha val="50000"/>
              </a:srgbClr>
            </a:outerShdw>
          </a:effectLst>
        </p:spPr>
      </p:cxnSp>
      <p:grpSp>
        <p:nvGrpSpPr>
          <p:cNvPr id="460" name="Google Shape;460;p25"/>
          <p:cNvGrpSpPr/>
          <p:nvPr/>
        </p:nvGrpSpPr>
        <p:grpSpPr>
          <a:xfrm flipH="1">
            <a:off x="95106" y="1912429"/>
            <a:ext cx="3748915" cy="3156397"/>
            <a:chOff x="5279706" y="1837129"/>
            <a:chExt cx="3748915" cy="3156397"/>
          </a:xfrm>
        </p:grpSpPr>
        <p:sp>
          <p:nvSpPr>
            <p:cNvPr id="461" name="Google Shape;461;p25"/>
            <p:cNvSpPr/>
            <p:nvPr/>
          </p:nvSpPr>
          <p:spPr>
            <a:xfrm>
              <a:off x="7645888" y="4707457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5"/>
            <p:cNvSpPr/>
            <p:nvPr/>
          </p:nvSpPr>
          <p:spPr>
            <a:xfrm>
              <a:off x="7849964" y="456885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5"/>
            <p:cNvSpPr/>
            <p:nvPr/>
          </p:nvSpPr>
          <p:spPr>
            <a:xfrm>
              <a:off x="8165884" y="4924220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5"/>
            <p:cNvSpPr/>
            <p:nvPr/>
          </p:nvSpPr>
          <p:spPr>
            <a:xfrm>
              <a:off x="8354711" y="4315992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5"/>
            <p:cNvSpPr/>
            <p:nvPr/>
          </p:nvSpPr>
          <p:spPr>
            <a:xfrm>
              <a:off x="8697054" y="4723819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5"/>
            <p:cNvSpPr/>
            <p:nvPr/>
          </p:nvSpPr>
          <p:spPr>
            <a:xfrm>
              <a:off x="8527551" y="3195500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5"/>
            <p:cNvSpPr/>
            <p:nvPr/>
          </p:nvSpPr>
          <p:spPr>
            <a:xfrm>
              <a:off x="8928422" y="4215789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5"/>
            <p:cNvSpPr/>
            <p:nvPr/>
          </p:nvSpPr>
          <p:spPr>
            <a:xfrm>
              <a:off x="8627762" y="3721257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5"/>
            <p:cNvSpPr/>
            <p:nvPr/>
          </p:nvSpPr>
          <p:spPr>
            <a:xfrm>
              <a:off x="8943887" y="492421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5"/>
            <p:cNvSpPr/>
            <p:nvPr/>
          </p:nvSpPr>
          <p:spPr>
            <a:xfrm>
              <a:off x="6930135" y="492422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5"/>
            <p:cNvSpPr/>
            <p:nvPr/>
          </p:nvSpPr>
          <p:spPr>
            <a:xfrm>
              <a:off x="8943881" y="28258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5"/>
            <p:cNvSpPr/>
            <p:nvPr/>
          </p:nvSpPr>
          <p:spPr>
            <a:xfrm>
              <a:off x="8943884" y="345854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5"/>
            <p:cNvSpPr/>
            <p:nvPr/>
          </p:nvSpPr>
          <p:spPr>
            <a:xfrm>
              <a:off x="6719384" y="4739270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5"/>
            <p:cNvSpPr/>
            <p:nvPr/>
          </p:nvSpPr>
          <p:spPr>
            <a:xfrm>
              <a:off x="7342059" y="456884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5"/>
            <p:cNvSpPr/>
            <p:nvPr/>
          </p:nvSpPr>
          <p:spPr>
            <a:xfrm>
              <a:off x="5694387" y="482401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5"/>
            <p:cNvSpPr/>
            <p:nvPr/>
          </p:nvSpPr>
          <p:spPr>
            <a:xfrm>
              <a:off x="8543012" y="2137932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5"/>
            <p:cNvSpPr/>
            <p:nvPr/>
          </p:nvSpPr>
          <p:spPr>
            <a:xfrm>
              <a:off x="5858756" y="47074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5"/>
            <p:cNvSpPr/>
            <p:nvPr/>
          </p:nvSpPr>
          <p:spPr>
            <a:xfrm>
              <a:off x="6948431" y="474120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5"/>
            <p:cNvSpPr/>
            <p:nvPr/>
          </p:nvSpPr>
          <p:spPr>
            <a:xfrm>
              <a:off x="8527556" y="47074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5"/>
            <p:cNvSpPr/>
            <p:nvPr/>
          </p:nvSpPr>
          <p:spPr>
            <a:xfrm>
              <a:off x="8407656" y="30607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5"/>
            <p:cNvSpPr/>
            <p:nvPr/>
          </p:nvSpPr>
          <p:spPr>
            <a:xfrm>
              <a:off x="8797256" y="18371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5"/>
            <p:cNvSpPr/>
            <p:nvPr/>
          </p:nvSpPr>
          <p:spPr>
            <a:xfrm>
              <a:off x="5279706" y="49425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25"/>
          <p:cNvGrpSpPr/>
          <p:nvPr/>
        </p:nvGrpSpPr>
        <p:grpSpPr>
          <a:xfrm rot="10800000" flipH="1">
            <a:off x="5317381" y="81629"/>
            <a:ext cx="3748915" cy="3156397"/>
            <a:chOff x="5279706" y="1837129"/>
            <a:chExt cx="3748915" cy="3156397"/>
          </a:xfrm>
        </p:grpSpPr>
        <p:sp>
          <p:nvSpPr>
            <p:cNvPr id="484" name="Google Shape;484;p25"/>
            <p:cNvSpPr/>
            <p:nvPr/>
          </p:nvSpPr>
          <p:spPr>
            <a:xfrm>
              <a:off x="7645888" y="4707457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5"/>
            <p:cNvSpPr/>
            <p:nvPr/>
          </p:nvSpPr>
          <p:spPr>
            <a:xfrm>
              <a:off x="7849964" y="456885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5"/>
            <p:cNvSpPr/>
            <p:nvPr/>
          </p:nvSpPr>
          <p:spPr>
            <a:xfrm>
              <a:off x="8165884" y="4924220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5"/>
            <p:cNvSpPr/>
            <p:nvPr/>
          </p:nvSpPr>
          <p:spPr>
            <a:xfrm>
              <a:off x="8354711" y="4315992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5"/>
            <p:cNvSpPr/>
            <p:nvPr/>
          </p:nvSpPr>
          <p:spPr>
            <a:xfrm>
              <a:off x="8697054" y="4723819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5"/>
            <p:cNvSpPr/>
            <p:nvPr/>
          </p:nvSpPr>
          <p:spPr>
            <a:xfrm>
              <a:off x="8527551" y="3195500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5"/>
            <p:cNvSpPr/>
            <p:nvPr/>
          </p:nvSpPr>
          <p:spPr>
            <a:xfrm>
              <a:off x="8928422" y="4215789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5"/>
            <p:cNvSpPr/>
            <p:nvPr/>
          </p:nvSpPr>
          <p:spPr>
            <a:xfrm>
              <a:off x="8627762" y="3721257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5"/>
            <p:cNvSpPr/>
            <p:nvPr/>
          </p:nvSpPr>
          <p:spPr>
            <a:xfrm>
              <a:off x="8943887" y="492421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5"/>
            <p:cNvSpPr/>
            <p:nvPr/>
          </p:nvSpPr>
          <p:spPr>
            <a:xfrm>
              <a:off x="6930135" y="492422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5"/>
            <p:cNvSpPr/>
            <p:nvPr/>
          </p:nvSpPr>
          <p:spPr>
            <a:xfrm>
              <a:off x="8943881" y="28258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5"/>
            <p:cNvSpPr/>
            <p:nvPr/>
          </p:nvSpPr>
          <p:spPr>
            <a:xfrm>
              <a:off x="8943884" y="345854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5"/>
            <p:cNvSpPr/>
            <p:nvPr/>
          </p:nvSpPr>
          <p:spPr>
            <a:xfrm>
              <a:off x="6719384" y="4739270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5"/>
            <p:cNvSpPr/>
            <p:nvPr/>
          </p:nvSpPr>
          <p:spPr>
            <a:xfrm>
              <a:off x="7342059" y="456884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5"/>
            <p:cNvSpPr/>
            <p:nvPr/>
          </p:nvSpPr>
          <p:spPr>
            <a:xfrm>
              <a:off x="5694387" y="482401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5"/>
            <p:cNvSpPr/>
            <p:nvPr/>
          </p:nvSpPr>
          <p:spPr>
            <a:xfrm>
              <a:off x="8543012" y="2137932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5"/>
            <p:cNvSpPr/>
            <p:nvPr/>
          </p:nvSpPr>
          <p:spPr>
            <a:xfrm>
              <a:off x="5858756" y="47074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5"/>
            <p:cNvSpPr/>
            <p:nvPr/>
          </p:nvSpPr>
          <p:spPr>
            <a:xfrm>
              <a:off x="6948431" y="474120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5"/>
            <p:cNvSpPr/>
            <p:nvPr/>
          </p:nvSpPr>
          <p:spPr>
            <a:xfrm>
              <a:off x="8527556" y="47074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5"/>
            <p:cNvSpPr/>
            <p:nvPr/>
          </p:nvSpPr>
          <p:spPr>
            <a:xfrm>
              <a:off x="8407656" y="30607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5"/>
            <p:cNvSpPr/>
            <p:nvPr/>
          </p:nvSpPr>
          <p:spPr>
            <a:xfrm>
              <a:off x="8797256" y="18371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5"/>
            <p:cNvSpPr/>
            <p:nvPr/>
          </p:nvSpPr>
          <p:spPr>
            <a:xfrm>
              <a:off x="5279706" y="49425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6" name="Google Shape;506;p25"/>
          <p:cNvSpPr txBox="1">
            <a:spLocks noGrp="1"/>
          </p:cNvSpPr>
          <p:nvPr>
            <p:ph type="title"/>
          </p:nvPr>
        </p:nvSpPr>
        <p:spPr>
          <a:xfrm>
            <a:off x="4257300" y="2300800"/>
            <a:ext cx="4166700" cy="65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None/>
              <a:defRPr sz="1600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None/>
              <a:defRPr sz="1600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None/>
              <a:defRPr sz="1600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None/>
              <a:defRPr sz="1600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None/>
              <a:defRPr sz="1600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None/>
              <a:defRPr sz="1600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None/>
              <a:defRPr sz="1600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None/>
              <a:defRPr sz="1600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None/>
              <a:defRPr sz="1600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507" name="Google Shape;507;p25"/>
          <p:cNvSpPr txBox="1"/>
          <p:nvPr/>
        </p:nvSpPr>
        <p:spPr>
          <a:xfrm>
            <a:off x="4257300" y="3714200"/>
            <a:ext cx="41667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rPr>
              <a:t>CREDITS:</a:t>
            </a:r>
            <a:r>
              <a:rPr lang="en" sz="1000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rPr>
              <a:t> This presentation template was created by </a:t>
            </a:r>
            <a:r>
              <a:rPr lang="en" sz="1000" b="1">
                <a:solidFill>
                  <a:srgbClr val="8E8BD8"/>
                </a:solidFill>
                <a:uFill>
                  <a:noFill/>
                </a:uFill>
                <a:latin typeface="Titillium Web"/>
                <a:ea typeface="Titillium Web"/>
                <a:cs typeface="Titillium Web"/>
                <a:sym typeface="Titillium Web"/>
                <a:hlinkClick r:id="rId2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rPr>
              <a:t>, including icons by </a:t>
            </a:r>
            <a:r>
              <a:rPr lang="en" sz="1000" b="1">
                <a:solidFill>
                  <a:srgbClr val="8E8BD8"/>
                </a:solidFill>
                <a:uFill>
                  <a:noFill/>
                </a:uFill>
                <a:latin typeface="Titillium Web"/>
                <a:ea typeface="Titillium Web"/>
                <a:cs typeface="Titillium Web"/>
                <a:sym typeface="Titillium Web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rPr>
              <a:t>, infographics &amp; images by </a:t>
            </a:r>
            <a:r>
              <a:rPr lang="en" sz="1000" b="1">
                <a:solidFill>
                  <a:srgbClr val="8E8BD8"/>
                </a:solidFill>
                <a:uFill>
                  <a:noFill/>
                </a:uFill>
                <a:latin typeface="Titillium Web"/>
                <a:ea typeface="Titillium Web"/>
                <a:cs typeface="Titillium Web"/>
                <a:sym typeface="Titillium Web"/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endParaRPr sz="1000" b="1">
              <a:solidFill>
                <a:srgbClr val="8E8BD8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508" name="Google Shape;508;p25"/>
          <p:cNvSpPr txBox="1">
            <a:spLocks noGrp="1"/>
          </p:cNvSpPr>
          <p:nvPr>
            <p:ph type="subTitle" idx="1"/>
          </p:nvPr>
        </p:nvSpPr>
        <p:spPr>
          <a:xfrm>
            <a:off x="4260275" y="1591600"/>
            <a:ext cx="4166700" cy="60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Squada One"/>
              <a:buNone/>
              <a:defRPr sz="30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09" name="Google Shape;509;p25"/>
          <p:cNvSpPr txBox="1">
            <a:spLocks noGrp="1"/>
          </p:cNvSpPr>
          <p:nvPr>
            <p:ph type="title" idx="2"/>
          </p:nvPr>
        </p:nvSpPr>
        <p:spPr>
          <a:xfrm>
            <a:off x="3442376" y="540012"/>
            <a:ext cx="4981500" cy="1095600"/>
          </a:xfrm>
          <a:prstGeom prst="rect">
            <a:avLst/>
          </a:prstGeom>
          <a:effectLst>
            <a:outerShdw blurRad="57150" algn="bl" rotWithShape="0">
              <a:srgbClr val="DFDEFF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7000"/>
              <a:buNone/>
              <a:defRPr sz="9000">
                <a:solidFill>
                  <a:srgbClr val="775EF5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7000"/>
              <a:buNone/>
              <a:defRPr sz="7000">
                <a:solidFill>
                  <a:srgbClr val="775EF5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7000"/>
              <a:buNone/>
              <a:defRPr sz="7000">
                <a:solidFill>
                  <a:srgbClr val="775EF5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7000"/>
              <a:buNone/>
              <a:defRPr sz="7000">
                <a:solidFill>
                  <a:srgbClr val="775EF5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7000"/>
              <a:buNone/>
              <a:defRPr sz="7000">
                <a:solidFill>
                  <a:srgbClr val="775EF5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7000"/>
              <a:buNone/>
              <a:defRPr sz="7000">
                <a:solidFill>
                  <a:srgbClr val="775EF5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7000"/>
              <a:buNone/>
              <a:defRPr sz="7000">
                <a:solidFill>
                  <a:srgbClr val="775EF5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7000"/>
              <a:buNone/>
              <a:defRPr sz="7000">
                <a:solidFill>
                  <a:srgbClr val="775EF5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7000"/>
              <a:buNone/>
              <a:defRPr sz="7000">
                <a:solidFill>
                  <a:srgbClr val="775EF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6"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TITLE_1">
    <p:bg>
      <p:bgPr>
        <a:gradFill>
          <a:gsLst>
            <a:gs pos="0">
              <a:srgbClr val="403F6E"/>
            </a:gs>
            <a:gs pos="100000">
              <a:srgbClr val="0B0D17"/>
            </a:gs>
          </a:gsLst>
          <a:lin ang="2700006" scaled="0"/>
        </a:gradFill>
        <a:effectLst/>
      </p:bgPr>
    </p:bg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" name="Google Shape;512;p27"/>
          <p:cNvGrpSpPr/>
          <p:nvPr/>
        </p:nvGrpSpPr>
        <p:grpSpPr>
          <a:xfrm>
            <a:off x="101981" y="1837129"/>
            <a:ext cx="3748915" cy="3156397"/>
            <a:chOff x="101981" y="1837129"/>
            <a:chExt cx="3748915" cy="3156397"/>
          </a:xfrm>
        </p:grpSpPr>
        <p:sp>
          <p:nvSpPr>
            <p:cNvPr id="513" name="Google Shape;513;p27"/>
            <p:cNvSpPr/>
            <p:nvPr/>
          </p:nvSpPr>
          <p:spPr>
            <a:xfrm flipH="1">
              <a:off x="1384516" y="4707457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7"/>
            <p:cNvSpPr/>
            <p:nvPr/>
          </p:nvSpPr>
          <p:spPr>
            <a:xfrm flipH="1">
              <a:off x="1211339" y="456885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7"/>
            <p:cNvSpPr/>
            <p:nvPr/>
          </p:nvSpPr>
          <p:spPr>
            <a:xfrm flipH="1">
              <a:off x="895419" y="4924220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7"/>
            <p:cNvSpPr/>
            <p:nvPr/>
          </p:nvSpPr>
          <p:spPr>
            <a:xfrm flipH="1">
              <a:off x="706592" y="4315992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7"/>
            <p:cNvSpPr/>
            <p:nvPr/>
          </p:nvSpPr>
          <p:spPr>
            <a:xfrm flipH="1">
              <a:off x="333349" y="4723819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7"/>
            <p:cNvSpPr/>
            <p:nvPr/>
          </p:nvSpPr>
          <p:spPr>
            <a:xfrm flipH="1">
              <a:off x="895418" y="3542600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7"/>
            <p:cNvSpPr/>
            <p:nvPr/>
          </p:nvSpPr>
          <p:spPr>
            <a:xfrm flipH="1">
              <a:off x="502852" y="3195500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7"/>
            <p:cNvSpPr/>
            <p:nvPr/>
          </p:nvSpPr>
          <p:spPr>
            <a:xfrm flipH="1">
              <a:off x="101981" y="4215789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7"/>
            <p:cNvSpPr/>
            <p:nvPr/>
          </p:nvSpPr>
          <p:spPr>
            <a:xfrm flipH="1">
              <a:off x="433541" y="3721257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7"/>
            <p:cNvSpPr/>
            <p:nvPr/>
          </p:nvSpPr>
          <p:spPr>
            <a:xfrm flipH="1">
              <a:off x="117416" y="492421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7"/>
            <p:cNvSpPr/>
            <p:nvPr/>
          </p:nvSpPr>
          <p:spPr>
            <a:xfrm flipH="1">
              <a:off x="1525616" y="4096007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7"/>
            <p:cNvSpPr/>
            <p:nvPr/>
          </p:nvSpPr>
          <p:spPr>
            <a:xfrm flipH="1">
              <a:off x="2131168" y="492422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7"/>
            <p:cNvSpPr/>
            <p:nvPr/>
          </p:nvSpPr>
          <p:spPr>
            <a:xfrm flipH="1">
              <a:off x="895419" y="409599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7"/>
            <p:cNvSpPr/>
            <p:nvPr/>
          </p:nvSpPr>
          <p:spPr>
            <a:xfrm flipH="1">
              <a:off x="1026803" y="3358357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7"/>
            <p:cNvSpPr/>
            <p:nvPr/>
          </p:nvSpPr>
          <p:spPr>
            <a:xfrm flipH="1">
              <a:off x="154022" y="28258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7"/>
            <p:cNvSpPr/>
            <p:nvPr/>
          </p:nvSpPr>
          <p:spPr>
            <a:xfrm flipH="1">
              <a:off x="117419" y="345854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7"/>
            <p:cNvSpPr/>
            <p:nvPr/>
          </p:nvSpPr>
          <p:spPr>
            <a:xfrm flipH="1">
              <a:off x="2341919" y="4739270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7"/>
            <p:cNvSpPr/>
            <p:nvPr/>
          </p:nvSpPr>
          <p:spPr>
            <a:xfrm flipH="1">
              <a:off x="1719244" y="456884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7"/>
            <p:cNvSpPr/>
            <p:nvPr/>
          </p:nvSpPr>
          <p:spPr>
            <a:xfrm flipH="1">
              <a:off x="3366916" y="482401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7"/>
            <p:cNvSpPr/>
            <p:nvPr/>
          </p:nvSpPr>
          <p:spPr>
            <a:xfrm flipH="1">
              <a:off x="2131166" y="4215788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7"/>
            <p:cNvSpPr/>
            <p:nvPr/>
          </p:nvSpPr>
          <p:spPr>
            <a:xfrm flipH="1">
              <a:off x="518291" y="2137932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7"/>
            <p:cNvSpPr/>
            <p:nvPr/>
          </p:nvSpPr>
          <p:spPr>
            <a:xfrm flipH="1">
              <a:off x="3239147" y="47074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7"/>
            <p:cNvSpPr/>
            <p:nvPr/>
          </p:nvSpPr>
          <p:spPr>
            <a:xfrm flipH="1">
              <a:off x="2149472" y="474120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7"/>
            <p:cNvSpPr/>
            <p:nvPr/>
          </p:nvSpPr>
          <p:spPr>
            <a:xfrm flipH="1">
              <a:off x="2098472" y="392760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7"/>
            <p:cNvSpPr/>
            <p:nvPr/>
          </p:nvSpPr>
          <p:spPr>
            <a:xfrm flipH="1">
              <a:off x="570347" y="47074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7"/>
            <p:cNvSpPr/>
            <p:nvPr/>
          </p:nvSpPr>
          <p:spPr>
            <a:xfrm flipH="1">
              <a:off x="690247" y="30607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7"/>
            <p:cNvSpPr/>
            <p:nvPr/>
          </p:nvSpPr>
          <p:spPr>
            <a:xfrm flipH="1">
              <a:off x="300647" y="18371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7"/>
            <p:cNvSpPr/>
            <p:nvPr/>
          </p:nvSpPr>
          <p:spPr>
            <a:xfrm flipH="1">
              <a:off x="3818197" y="49425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1" name="Google Shape;541;p27"/>
          <p:cNvGrpSpPr/>
          <p:nvPr/>
        </p:nvGrpSpPr>
        <p:grpSpPr>
          <a:xfrm rot="10800000">
            <a:off x="5296406" y="93204"/>
            <a:ext cx="3748915" cy="3156397"/>
            <a:chOff x="101981" y="1837129"/>
            <a:chExt cx="3748915" cy="3156397"/>
          </a:xfrm>
        </p:grpSpPr>
        <p:sp>
          <p:nvSpPr>
            <p:cNvPr id="542" name="Google Shape;542;p27"/>
            <p:cNvSpPr/>
            <p:nvPr/>
          </p:nvSpPr>
          <p:spPr>
            <a:xfrm flipH="1">
              <a:off x="1384516" y="4707457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7"/>
            <p:cNvSpPr/>
            <p:nvPr/>
          </p:nvSpPr>
          <p:spPr>
            <a:xfrm flipH="1">
              <a:off x="1211339" y="456885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7"/>
            <p:cNvSpPr/>
            <p:nvPr/>
          </p:nvSpPr>
          <p:spPr>
            <a:xfrm flipH="1">
              <a:off x="895419" y="4924220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7"/>
            <p:cNvSpPr/>
            <p:nvPr/>
          </p:nvSpPr>
          <p:spPr>
            <a:xfrm flipH="1">
              <a:off x="706592" y="4315992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7"/>
            <p:cNvSpPr/>
            <p:nvPr/>
          </p:nvSpPr>
          <p:spPr>
            <a:xfrm flipH="1">
              <a:off x="333349" y="4723819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7"/>
            <p:cNvSpPr/>
            <p:nvPr/>
          </p:nvSpPr>
          <p:spPr>
            <a:xfrm flipH="1">
              <a:off x="895418" y="3542600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7"/>
            <p:cNvSpPr/>
            <p:nvPr/>
          </p:nvSpPr>
          <p:spPr>
            <a:xfrm flipH="1">
              <a:off x="502852" y="3195500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7"/>
            <p:cNvSpPr/>
            <p:nvPr/>
          </p:nvSpPr>
          <p:spPr>
            <a:xfrm flipH="1">
              <a:off x="101981" y="4215789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7"/>
            <p:cNvSpPr/>
            <p:nvPr/>
          </p:nvSpPr>
          <p:spPr>
            <a:xfrm flipH="1">
              <a:off x="433541" y="3721257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7"/>
            <p:cNvSpPr/>
            <p:nvPr/>
          </p:nvSpPr>
          <p:spPr>
            <a:xfrm flipH="1">
              <a:off x="117416" y="492421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7"/>
            <p:cNvSpPr/>
            <p:nvPr/>
          </p:nvSpPr>
          <p:spPr>
            <a:xfrm flipH="1">
              <a:off x="1525616" y="4096007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7"/>
            <p:cNvSpPr/>
            <p:nvPr/>
          </p:nvSpPr>
          <p:spPr>
            <a:xfrm flipH="1">
              <a:off x="2131168" y="492422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7"/>
            <p:cNvSpPr/>
            <p:nvPr/>
          </p:nvSpPr>
          <p:spPr>
            <a:xfrm flipH="1">
              <a:off x="895419" y="409599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7"/>
            <p:cNvSpPr/>
            <p:nvPr/>
          </p:nvSpPr>
          <p:spPr>
            <a:xfrm flipH="1">
              <a:off x="1026803" y="3358357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7"/>
            <p:cNvSpPr/>
            <p:nvPr/>
          </p:nvSpPr>
          <p:spPr>
            <a:xfrm flipH="1">
              <a:off x="154022" y="28258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7"/>
            <p:cNvSpPr/>
            <p:nvPr/>
          </p:nvSpPr>
          <p:spPr>
            <a:xfrm flipH="1">
              <a:off x="117419" y="345854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7"/>
            <p:cNvSpPr/>
            <p:nvPr/>
          </p:nvSpPr>
          <p:spPr>
            <a:xfrm flipH="1">
              <a:off x="2341919" y="4739270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7"/>
            <p:cNvSpPr/>
            <p:nvPr/>
          </p:nvSpPr>
          <p:spPr>
            <a:xfrm flipH="1">
              <a:off x="1719244" y="456884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7"/>
            <p:cNvSpPr/>
            <p:nvPr/>
          </p:nvSpPr>
          <p:spPr>
            <a:xfrm flipH="1">
              <a:off x="3366916" y="482401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7"/>
            <p:cNvSpPr/>
            <p:nvPr/>
          </p:nvSpPr>
          <p:spPr>
            <a:xfrm flipH="1">
              <a:off x="2131166" y="4215788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7"/>
            <p:cNvSpPr/>
            <p:nvPr/>
          </p:nvSpPr>
          <p:spPr>
            <a:xfrm flipH="1">
              <a:off x="518291" y="2137932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7"/>
            <p:cNvSpPr/>
            <p:nvPr/>
          </p:nvSpPr>
          <p:spPr>
            <a:xfrm flipH="1">
              <a:off x="3239147" y="47074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7"/>
            <p:cNvSpPr/>
            <p:nvPr/>
          </p:nvSpPr>
          <p:spPr>
            <a:xfrm flipH="1">
              <a:off x="2149472" y="474120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7"/>
            <p:cNvSpPr/>
            <p:nvPr/>
          </p:nvSpPr>
          <p:spPr>
            <a:xfrm flipH="1">
              <a:off x="2098472" y="392760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7"/>
            <p:cNvSpPr/>
            <p:nvPr/>
          </p:nvSpPr>
          <p:spPr>
            <a:xfrm flipH="1">
              <a:off x="570347" y="47074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7"/>
            <p:cNvSpPr/>
            <p:nvPr/>
          </p:nvSpPr>
          <p:spPr>
            <a:xfrm flipH="1">
              <a:off x="690247" y="30607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7"/>
            <p:cNvSpPr/>
            <p:nvPr/>
          </p:nvSpPr>
          <p:spPr>
            <a:xfrm flipH="1">
              <a:off x="300647" y="18371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7"/>
            <p:cNvSpPr/>
            <p:nvPr/>
          </p:nvSpPr>
          <p:spPr>
            <a:xfrm flipH="1">
              <a:off x="3818197" y="49425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0">
          <p15:clr>
            <a:srgbClr val="FA7B17"/>
          </p15:clr>
        </p15:guide>
        <p15:guide id="2" orient="horz" pos="2900">
          <p15:clr>
            <a:srgbClr val="FA7B17"/>
          </p15:clr>
        </p15:guide>
        <p15:guide id="3" pos="454">
          <p15:clr>
            <a:srgbClr val="FA7B17"/>
          </p15:clr>
        </p15:guide>
        <p15:guide id="4" pos="5306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403F6E"/>
            </a:gs>
            <a:gs pos="100000">
              <a:srgbClr val="0B0D17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Squada One"/>
              <a:buNone/>
              <a:defRPr sz="32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Squada One"/>
              <a:buNone/>
              <a:defRPr sz="32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Squada One"/>
              <a:buNone/>
              <a:defRPr sz="32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Squada One"/>
              <a:buNone/>
              <a:defRPr sz="32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Squada One"/>
              <a:buNone/>
              <a:defRPr sz="32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Squada One"/>
              <a:buNone/>
              <a:defRPr sz="32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Squada One"/>
              <a:buNone/>
              <a:defRPr sz="32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Squada One"/>
              <a:buNone/>
              <a:defRPr sz="32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Squada One"/>
              <a:buNone/>
              <a:defRPr sz="32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483350"/>
            <a:ext cx="7704000" cy="30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Char char="●"/>
              <a:defRPr sz="1600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Char char="○"/>
              <a:defRPr sz="1600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Char char="■"/>
              <a:defRPr sz="1600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Char char="●"/>
              <a:defRPr sz="1600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Char char="○"/>
              <a:defRPr sz="1600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Char char="■"/>
              <a:defRPr sz="1600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Char char="●"/>
              <a:defRPr sz="1600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Char char="○"/>
              <a:defRPr sz="1600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8E8BD8"/>
              </a:buClr>
              <a:buSzPts val="1600"/>
              <a:buFont typeface="Titillium Web"/>
              <a:buChar char="■"/>
              <a:defRPr sz="1600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  <p:sldLayoutId id="2147483658" r:id="rId4"/>
    <p:sldLayoutId id="2147483659" r:id="rId5"/>
    <p:sldLayoutId id="2147483668" r:id="rId6"/>
    <p:sldLayoutId id="2147483671" r:id="rId7"/>
    <p:sldLayoutId id="2147483672" r:id="rId8"/>
    <p:sldLayoutId id="2147483673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8" name="Google Shape;578;p30"/>
          <p:cNvCxnSpPr/>
          <p:nvPr/>
        </p:nvCxnSpPr>
        <p:spPr>
          <a:xfrm>
            <a:off x="-1375" y="3325100"/>
            <a:ext cx="9161400" cy="0"/>
          </a:xfrm>
          <a:prstGeom prst="straightConnector1">
            <a:avLst/>
          </a:prstGeom>
          <a:noFill/>
          <a:ln w="28575" cap="flat" cmpd="sng">
            <a:solidFill>
              <a:srgbClr val="5B57DE"/>
            </a:solidFill>
            <a:prstDash val="solid"/>
            <a:round/>
            <a:headEnd type="none" w="med" len="med"/>
            <a:tailEnd type="none" w="med" len="med"/>
          </a:ln>
          <a:effectLst>
            <a:outerShdw blurRad="85725" algn="bl" rotWithShape="0">
              <a:srgbClr val="DFDEFF">
                <a:alpha val="50000"/>
              </a:srgbClr>
            </a:outerShdw>
          </a:effectLst>
        </p:spPr>
      </p:cxnSp>
      <p:sp>
        <p:nvSpPr>
          <p:cNvPr id="579" name="Google Shape;579;p30"/>
          <p:cNvSpPr/>
          <p:nvPr/>
        </p:nvSpPr>
        <p:spPr>
          <a:xfrm>
            <a:off x="4197450" y="3084475"/>
            <a:ext cx="4131600" cy="472500"/>
          </a:xfrm>
          <a:prstGeom prst="rect">
            <a:avLst/>
          </a:prstGeom>
          <a:gradFill>
            <a:gsLst>
              <a:gs pos="0">
                <a:srgbClr val="6F61EC"/>
              </a:gs>
              <a:gs pos="24000">
                <a:srgbClr val="8E8BD8"/>
              </a:gs>
              <a:gs pos="52000">
                <a:srgbClr val="7F76E2"/>
              </a:gs>
              <a:gs pos="78000">
                <a:srgbClr val="8E8BD8"/>
              </a:gs>
              <a:gs pos="100000">
                <a:srgbClr val="6F61EC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80" name="Google Shape;580;p30"/>
          <p:cNvPicPr preferRelativeResize="0"/>
          <p:nvPr/>
        </p:nvPicPr>
        <p:blipFill rotWithShape="1">
          <a:blip r:embed="rId3">
            <a:alphaModFix/>
          </a:blip>
          <a:srcRect l="11841" t="4328" r="6325" b="13837"/>
          <a:stretch/>
        </p:blipFill>
        <p:spPr>
          <a:xfrm>
            <a:off x="-1467350" y="-369750"/>
            <a:ext cx="5399602" cy="5399602"/>
          </a:xfrm>
          <a:prstGeom prst="rect">
            <a:avLst/>
          </a:prstGeom>
          <a:noFill/>
          <a:ln>
            <a:noFill/>
          </a:ln>
        </p:spPr>
      </p:pic>
      <p:sp>
        <p:nvSpPr>
          <p:cNvPr id="581" name="Google Shape;581;p30"/>
          <p:cNvSpPr txBox="1">
            <a:spLocks noGrp="1"/>
          </p:cNvSpPr>
          <p:nvPr>
            <p:ph type="ctrTitle"/>
          </p:nvPr>
        </p:nvSpPr>
        <p:spPr>
          <a:xfrm>
            <a:off x="4106275" y="1614800"/>
            <a:ext cx="4314000" cy="115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smtClean="0"/>
              <a:t>How Bitcoin solves the problem of Double Spending? </a:t>
            </a:r>
            <a:endParaRPr sz="4000" dirty="0"/>
          </a:p>
        </p:txBody>
      </p:sp>
      <p:sp>
        <p:nvSpPr>
          <p:cNvPr id="582" name="Google Shape;582;p30"/>
          <p:cNvSpPr txBox="1">
            <a:spLocks noGrp="1"/>
          </p:cNvSpPr>
          <p:nvPr>
            <p:ph type="subTitle" idx="1"/>
          </p:nvPr>
        </p:nvSpPr>
        <p:spPr>
          <a:xfrm>
            <a:off x="4259613" y="3173025"/>
            <a:ext cx="4069500" cy="25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Let’s understand this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33"/>
          <p:cNvSpPr txBox="1">
            <a:spLocks noGrp="1"/>
          </p:cNvSpPr>
          <p:nvPr>
            <p:ph type="subTitle" idx="1"/>
          </p:nvPr>
        </p:nvSpPr>
        <p:spPr>
          <a:xfrm>
            <a:off x="720000" y="2655455"/>
            <a:ext cx="37755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Pts val="1100"/>
              <a:buFont typeface="Arial"/>
              <a:buNone/>
            </a:pPr>
            <a:r>
              <a:rPr lang="en" dirty="0" smtClean="0"/>
              <a:t>Bitcoin as first electronic cash system was launched in 2009. Bitcoin’s whitepaper tells use case of that coin/token. The basic function according to Bitcoin’s whitepaper is double spending. </a:t>
            </a:r>
          </a:p>
        </p:txBody>
      </p:sp>
      <p:sp>
        <p:nvSpPr>
          <p:cNvPr id="612" name="Google Shape;612;p33"/>
          <p:cNvSpPr txBox="1">
            <a:spLocks noGrp="1"/>
          </p:cNvSpPr>
          <p:nvPr>
            <p:ph type="title"/>
          </p:nvPr>
        </p:nvSpPr>
        <p:spPr>
          <a:xfrm>
            <a:off x="720000" y="1412950"/>
            <a:ext cx="3590700" cy="102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pic>
        <p:nvPicPr>
          <p:cNvPr id="613" name="Google Shape;613;p33"/>
          <p:cNvPicPr preferRelativeResize="0"/>
          <p:nvPr/>
        </p:nvPicPr>
        <p:blipFill rotWithShape="1">
          <a:blip r:embed="rId3">
            <a:alphaModFix/>
          </a:blip>
          <a:srcRect l="9604" r="34746" b="1078"/>
          <a:stretch/>
        </p:blipFill>
        <p:spPr>
          <a:xfrm>
            <a:off x="5150797" y="1252897"/>
            <a:ext cx="2637660" cy="26376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38"/>
          <p:cNvSpPr txBox="1">
            <a:spLocks noGrp="1"/>
          </p:cNvSpPr>
          <p:nvPr>
            <p:ph type="title"/>
          </p:nvPr>
        </p:nvSpPr>
        <p:spPr>
          <a:xfrm>
            <a:off x="4339614" y="1659401"/>
            <a:ext cx="2549700" cy="56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/>
              <a:t>What is double spending ?</a:t>
            </a:r>
            <a:endParaRPr sz="3200" dirty="0"/>
          </a:p>
        </p:txBody>
      </p:sp>
      <p:sp>
        <p:nvSpPr>
          <p:cNvPr id="658" name="Google Shape;658;p38"/>
          <p:cNvSpPr txBox="1">
            <a:spLocks noGrp="1"/>
          </p:cNvSpPr>
          <p:nvPr>
            <p:ph type="title" idx="2"/>
          </p:nvPr>
        </p:nvSpPr>
        <p:spPr>
          <a:xfrm>
            <a:off x="2179475" y="1841300"/>
            <a:ext cx="2077800" cy="13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659" name="Google Shape;659;p38"/>
          <p:cNvSpPr txBox="1">
            <a:spLocks noGrp="1"/>
          </p:cNvSpPr>
          <p:nvPr>
            <p:ph type="title" idx="3"/>
          </p:nvPr>
        </p:nvSpPr>
        <p:spPr>
          <a:xfrm>
            <a:off x="4339614" y="2712986"/>
            <a:ext cx="2549700" cy="65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Spending same money twice</a:t>
            </a:r>
            <a:br>
              <a:rPr lang="en" dirty="0" smtClean="0"/>
            </a:br>
            <a:r>
              <a:rPr lang="en" dirty="0" smtClean="0"/>
              <a:t>Example --</a:t>
            </a:r>
            <a:endParaRPr dirty="0"/>
          </a:p>
        </p:txBody>
      </p:sp>
      <p:cxnSp>
        <p:nvCxnSpPr>
          <p:cNvPr id="660" name="Google Shape;660;p38"/>
          <p:cNvCxnSpPr/>
          <p:nvPr/>
        </p:nvCxnSpPr>
        <p:spPr>
          <a:xfrm>
            <a:off x="4257250" y="2560875"/>
            <a:ext cx="4181400" cy="0"/>
          </a:xfrm>
          <a:prstGeom prst="straightConnector1">
            <a:avLst/>
          </a:prstGeom>
          <a:noFill/>
          <a:ln w="19050" cap="flat" cmpd="sng">
            <a:solidFill>
              <a:srgbClr val="775EF5"/>
            </a:solidFill>
            <a:prstDash val="solid"/>
            <a:round/>
            <a:headEnd type="diamond" w="med" len="med"/>
            <a:tailEnd type="diamond" w="med" len="med"/>
          </a:ln>
          <a:effectLst>
            <a:outerShdw blurRad="57150" algn="bl" rotWithShape="0">
              <a:srgbClr val="DFDEFF">
                <a:alpha val="50000"/>
              </a:srgbClr>
            </a:outerShdw>
          </a:effectLst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35"/>
          <p:cNvSpPr txBox="1">
            <a:spLocks noGrp="1"/>
          </p:cNvSpPr>
          <p:nvPr>
            <p:ph type="title"/>
          </p:nvPr>
        </p:nvSpPr>
        <p:spPr>
          <a:xfrm>
            <a:off x="2257996" y="1450779"/>
            <a:ext cx="4591500" cy="222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Pts val="1100"/>
              <a:buFont typeface="Arial"/>
              <a:buNone/>
            </a:pPr>
            <a:r>
              <a:rPr lang="en" dirty="0" smtClean="0"/>
              <a:t>“The digital currency can be copied and re-issued before confirmation. How to avoid that ?</a:t>
            </a:r>
            <a:br>
              <a:rPr lang="en" dirty="0" smtClean="0"/>
            </a:br>
            <a:r>
              <a:rPr lang="en" dirty="0" smtClean="0"/>
              <a:t>(Bitcoin doesn’t have  any central bank to mediate disputes)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32"/>
          <p:cNvSpPr txBox="1">
            <a:spLocks noGrp="1"/>
          </p:cNvSpPr>
          <p:nvPr>
            <p:ph type="title" idx="15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How Bitcoin solves </a:t>
            </a:r>
            <a:endParaRPr dirty="0"/>
          </a:p>
        </p:txBody>
      </p:sp>
      <p:sp>
        <p:nvSpPr>
          <p:cNvPr id="594" name="Google Shape;594;p32"/>
          <p:cNvSpPr txBox="1">
            <a:spLocks noGrp="1"/>
          </p:cNvSpPr>
          <p:nvPr>
            <p:ph type="subTitle" idx="1"/>
          </p:nvPr>
        </p:nvSpPr>
        <p:spPr>
          <a:xfrm>
            <a:off x="6187075" y="1766350"/>
            <a:ext cx="2236800" cy="4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/>
              <a:t>Chain of Digital Signatures</a:t>
            </a:r>
            <a:endParaRPr dirty="0"/>
          </a:p>
        </p:txBody>
      </p:sp>
      <p:sp>
        <p:nvSpPr>
          <p:cNvPr id="595" name="Google Shape;595;p32"/>
          <p:cNvSpPr txBox="1">
            <a:spLocks noGrp="1"/>
          </p:cNvSpPr>
          <p:nvPr>
            <p:ph type="title"/>
          </p:nvPr>
        </p:nvSpPr>
        <p:spPr>
          <a:xfrm>
            <a:off x="4782363" y="1766350"/>
            <a:ext cx="1288200" cy="11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97" name="Google Shape;597;p32"/>
          <p:cNvSpPr txBox="1">
            <a:spLocks noGrp="1"/>
          </p:cNvSpPr>
          <p:nvPr>
            <p:ph type="title" idx="3"/>
          </p:nvPr>
        </p:nvSpPr>
        <p:spPr>
          <a:xfrm>
            <a:off x="4782363" y="3417300"/>
            <a:ext cx="1288200" cy="11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598" name="Google Shape;598;p32"/>
          <p:cNvSpPr txBox="1">
            <a:spLocks noGrp="1"/>
          </p:cNvSpPr>
          <p:nvPr>
            <p:ph type="subTitle" idx="4"/>
          </p:nvPr>
        </p:nvSpPr>
        <p:spPr>
          <a:xfrm>
            <a:off x="6187075" y="3670868"/>
            <a:ext cx="2236800" cy="4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/>
              <a:t>Timestamp Server</a:t>
            </a:r>
            <a:endParaRPr dirty="0"/>
          </a:p>
        </p:txBody>
      </p:sp>
      <p:sp>
        <p:nvSpPr>
          <p:cNvPr id="600" name="Google Shape;600;p32"/>
          <p:cNvSpPr txBox="1">
            <a:spLocks noGrp="1"/>
          </p:cNvSpPr>
          <p:nvPr>
            <p:ph type="title" idx="6"/>
          </p:nvPr>
        </p:nvSpPr>
        <p:spPr>
          <a:xfrm>
            <a:off x="3068313" y="1766350"/>
            <a:ext cx="1288200" cy="11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601" name="Google Shape;601;p32"/>
          <p:cNvSpPr txBox="1">
            <a:spLocks noGrp="1"/>
          </p:cNvSpPr>
          <p:nvPr>
            <p:ph type="title" idx="7"/>
          </p:nvPr>
        </p:nvSpPr>
        <p:spPr>
          <a:xfrm>
            <a:off x="3068313" y="3417300"/>
            <a:ext cx="1288200" cy="11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602" name="Google Shape;602;p32"/>
          <p:cNvSpPr txBox="1">
            <a:spLocks noGrp="1"/>
          </p:cNvSpPr>
          <p:nvPr>
            <p:ph type="subTitle" idx="8"/>
          </p:nvPr>
        </p:nvSpPr>
        <p:spPr>
          <a:xfrm>
            <a:off x="280906" y="1939750"/>
            <a:ext cx="2755909" cy="4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dirty="0" smtClean="0"/>
              <a:t>Cryptographic Proof </a:t>
            </a:r>
            <a:endParaRPr sz="2400" dirty="0"/>
          </a:p>
        </p:txBody>
      </p:sp>
      <p:sp>
        <p:nvSpPr>
          <p:cNvPr id="604" name="Google Shape;604;p32"/>
          <p:cNvSpPr txBox="1">
            <a:spLocks noGrp="1"/>
          </p:cNvSpPr>
          <p:nvPr>
            <p:ph type="subTitle" idx="13"/>
          </p:nvPr>
        </p:nvSpPr>
        <p:spPr>
          <a:xfrm>
            <a:off x="715001" y="3670868"/>
            <a:ext cx="2236800" cy="4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/>
              <a:t>Nodes Verification</a:t>
            </a:r>
            <a:endParaRPr dirty="0"/>
          </a:p>
        </p:txBody>
      </p:sp>
      <p:cxnSp>
        <p:nvCxnSpPr>
          <p:cNvPr id="606" name="Google Shape;606;p32"/>
          <p:cNvCxnSpPr/>
          <p:nvPr/>
        </p:nvCxnSpPr>
        <p:spPr>
          <a:xfrm>
            <a:off x="4582225" y="2272700"/>
            <a:ext cx="0" cy="1739100"/>
          </a:xfrm>
          <a:prstGeom prst="straightConnector1">
            <a:avLst/>
          </a:prstGeom>
          <a:noFill/>
          <a:ln w="19050" cap="flat" cmpd="sng">
            <a:solidFill>
              <a:srgbClr val="775EF5"/>
            </a:solidFill>
            <a:prstDash val="solid"/>
            <a:round/>
            <a:headEnd type="diamond" w="med" len="med"/>
            <a:tailEnd type="diamond" w="med" len="med"/>
          </a:ln>
          <a:effectLst>
            <a:outerShdw blurRad="100013" algn="bl" rotWithShape="0">
              <a:srgbClr val="DFDEFF">
                <a:alpha val="50000"/>
              </a:srgbClr>
            </a:outerShdw>
          </a:effectLst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p59"/>
          <p:cNvSpPr txBox="1">
            <a:spLocks noGrp="1"/>
          </p:cNvSpPr>
          <p:nvPr>
            <p:ph type="title" idx="2"/>
          </p:nvPr>
        </p:nvSpPr>
        <p:spPr>
          <a:xfrm>
            <a:off x="3435449" y="1738430"/>
            <a:ext cx="4981500" cy="109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you!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itcoin Company Pitch Deck by Slidesgo">
  <a:themeElements>
    <a:clrScheme name="Simple Light">
      <a:dk1>
        <a:srgbClr val="5B57DE"/>
      </a:dk1>
      <a:lt1>
        <a:srgbClr val="8E8BD8"/>
      </a:lt1>
      <a:dk2>
        <a:srgbClr val="DFDEFF"/>
      </a:dk2>
      <a:lt2>
        <a:srgbClr val="EEEEEE"/>
      </a:lt2>
      <a:accent1>
        <a:srgbClr val="3F308A"/>
      </a:accent1>
      <a:accent2>
        <a:srgbClr val="876FFF"/>
      </a:accent2>
      <a:accent3>
        <a:srgbClr val="FFFFFF"/>
      </a:accent3>
      <a:accent4>
        <a:srgbClr val="876FFF"/>
      </a:accent4>
      <a:accent5>
        <a:srgbClr val="DFDEFF"/>
      </a:accent5>
      <a:accent6>
        <a:srgbClr val="5B57DE"/>
      </a:accent6>
      <a:hlink>
        <a:srgbClr val="8E8BD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187</Words>
  <Application>Microsoft Office PowerPoint</Application>
  <PresentationFormat>On-screen Show (16:9)</PresentationFormat>
  <Paragraphs>40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Squada One</vt:lpstr>
      <vt:lpstr>Titillium Web</vt:lpstr>
      <vt:lpstr>Arial</vt:lpstr>
      <vt:lpstr>Bitcoin Company Pitch Deck by Slidesgo</vt:lpstr>
      <vt:lpstr>How Bitcoin solves the problem of Double Spending? </vt:lpstr>
      <vt:lpstr>Introduction</vt:lpstr>
      <vt:lpstr>What is double spending ?</vt:lpstr>
      <vt:lpstr>“The digital currency can be copied and re-issued before confirmation. How to avoid that ? (Bitcoin doesn’t have  any central bank to mediate disputes)</vt:lpstr>
      <vt:lpstr>How Bitcoin solves 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Bitcoin solves rhe problem of Double Spending </dc:title>
  <cp:lastModifiedBy>Onisha .</cp:lastModifiedBy>
  <cp:revision>6</cp:revision>
  <dcterms:modified xsi:type="dcterms:W3CDTF">2021-09-25T22:23:14Z</dcterms:modified>
</cp:coreProperties>
</file>