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64" r:id="rId4"/>
    <p:sldId id="273" r:id="rId5"/>
    <p:sldId id="272" r:id="rId6"/>
    <p:sldId id="27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5A497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3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9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1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6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1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3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2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4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79800" y="2912470"/>
            <a:ext cx="6096000" cy="1020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FF6699"/>
                </a:solidFill>
              </a:rPr>
              <a:t>모바일 신분증 </a:t>
            </a:r>
            <a:r>
              <a:rPr lang="en-US" altLang="ko-KR" sz="2800" b="1" i="1" dirty="0">
                <a:solidFill>
                  <a:schemeClr val="bg1"/>
                </a:solidFill>
              </a:rPr>
              <a:t>with DID</a:t>
            </a:r>
          </a:p>
          <a:p>
            <a:pPr algn="ctr">
              <a:lnSpc>
                <a:spcPct val="150000"/>
              </a:lnSpc>
            </a:pPr>
            <a:r>
              <a:rPr lang="ko-KR" altLang="en-US" sz="1400" i="1" dirty="0">
                <a:solidFill>
                  <a:prstClr val="white"/>
                </a:solidFill>
              </a:rPr>
              <a:t>블록체인 </a:t>
            </a:r>
            <a:r>
              <a:rPr lang="ko-KR" altLang="en-US" sz="1400" i="1" dirty="0" err="1">
                <a:solidFill>
                  <a:prstClr val="white"/>
                </a:solidFill>
              </a:rPr>
              <a:t>떡상조</a:t>
            </a:r>
            <a:endParaRPr lang="ko-KR" altLang="en-US" sz="1400" i="1" dirty="0">
              <a:solidFill>
                <a:prstClr val="white"/>
              </a:solidFill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C01EA-222D-404E-91C9-A92E232746BE}"/>
              </a:ext>
            </a:extLst>
          </p:cNvPr>
          <p:cNvSpPr txBox="1"/>
          <p:nvPr/>
        </p:nvSpPr>
        <p:spPr>
          <a:xfrm>
            <a:off x="8732939" y="4832059"/>
            <a:ext cx="2281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201402315 </a:t>
            </a:r>
            <a:r>
              <a:rPr lang="ko-KR" altLang="en-US" dirty="0">
                <a:solidFill>
                  <a:schemeClr val="bg1"/>
                </a:solidFill>
              </a:rPr>
              <a:t>곽현준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201302397 </a:t>
            </a:r>
            <a:r>
              <a:rPr lang="ko-KR" altLang="en-US" dirty="0">
                <a:solidFill>
                  <a:schemeClr val="bg1"/>
                </a:solidFill>
              </a:rPr>
              <a:t>문준영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201203395 </a:t>
            </a:r>
            <a:r>
              <a:rPr lang="ko-KR" altLang="en-US" dirty="0" err="1">
                <a:solidFill>
                  <a:schemeClr val="bg1"/>
                </a:solidFill>
              </a:rPr>
              <a:t>이우연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0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88719" y="488586"/>
            <a:ext cx="2113079" cy="789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시퀀스 다이어그램</a:t>
            </a:r>
            <a:br>
              <a:rPr lang="ko-KR" altLang="en-US" sz="1400" dirty="0"/>
            </a:b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38992E-697D-48B3-9B73-A0193D384718}"/>
              </a:ext>
            </a:extLst>
          </p:cNvPr>
          <p:cNvSpPr/>
          <p:nvPr/>
        </p:nvSpPr>
        <p:spPr>
          <a:xfrm>
            <a:off x="9217547" y="2957774"/>
            <a:ext cx="1794913" cy="360000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신원 정보 등록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9D3F95-9417-4029-819A-32640A89CF81}"/>
              </a:ext>
            </a:extLst>
          </p:cNvPr>
          <p:cNvSpPr/>
          <p:nvPr/>
        </p:nvSpPr>
        <p:spPr>
          <a:xfrm>
            <a:off x="3826765" y="1789707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prstClr val="white"/>
                </a:solidFill>
              </a:rPr>
              <a:t>Usecase</a:t>
            </a:r>
            <a:r>
              <a:rPr lang="en-US" altLang="ko-KR" sz="1400" b="1" dirty="0">
                <a:solidFill>
                  <a:prstClr val="white"/>
                </a:solidFill>
              </a:rPr>
              <a:t> Diagram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A1DB41-20CE-404B-8F7A-EE940A208AA9}"/>
              </a:ext>
            </a:extLst>
          </p:cNvPr>
          <p:cNvSpPr/>
          <p:nvPr/>
        </p:nvSpPr>
        <p:spPr>
          <a:xfrm>
            <a:off x="9217548" y="4195464"/>
            <a:ext cx="1794913" cy="360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신원 인증 요청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D0217FF-FDE0-4499-9844-31A3A854F6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433" y="2454632"/>
            <a:ext cx="6627579" cy="384166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2BE677-E543-466F-B469-B0FDCE9AC90D}"/>
              </a:ext>
            </a:extLst>
          </p:cNvPr>
          <p:cNvSpPr/>
          <p:nvPr/>
        </p:nvSpPr>
        <p:spPr>
          <a:xfrm>
            <a:off x="9217549" y="5433154"/>
            <a:ext cx="1794913" cy="360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인증 내역 확인</a:t>
            </a:r>
          </a:p>
        </p:txBody>
      </p:sp>
    </p:spTree>
    <p:extLst>
      <p:ext uri="{BB962C8B-B14F-4D97-AF65-F5344CB8AC3E}">
        <p14:creationId xmlns:p14="http://schemas.microsoft.com/office/powerpoint/2010/main" val="44356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88719" y="488586"/>
            <a:ext cx="2113079" cy="789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시퀀스 다이어그램</a:t>
            </a:r>
            <a:br>
              <a:rPr lang="ko-KR" altLang="en-US" sz="1400" dirty="0"/>
            </a:b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6558385" y="1532385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Host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pic>
        <p:nvPicPr>
          <p:cNvPr id="1026" name="Picture 2" descr="강의 ] 코인 VS 블록체인 네트워크 / 링크, 네트워크 그리고 은행 ...">
            <a:extLst>
              <a:ext uri="{FF2B5EF4-FFF2-40B4-BE49-F238E27FC236}">
                <a16:creationId xmlns:a16="http://schemas.microsoft.com/office/drawing/2014/main" id="{84FE3464-F43E-4D4C-B394-1809B990D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356" y="4968809"/>
            <a:ext cx="1524972" cy="127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유저 프로필 - 무료 사회적인개 아이콘">
            <a:extLst>
              <a:ext uri="{FF2B5EF4-FFF2-40B4-BE49-F238E27FC236}">
                <a16:creationId xmlns:a16="http://schemas.microsoft.com/office/drawing/2014/main" id="{A318C21D-9768-43F9-8D58-9015D235E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56" y="2304498"/>
            <a:ext cx="989170" cy="98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38992E-697D-48B3-9B73-A0193D384718}"/>
              </a:ext>
            </a:extLst>
          </p:cNvPr>
          <p:cNvSpPr/>
          <p:nvPr/>
        </p:nvSpPr>
        <p:spPr>
          <a:xfrm>
            <a:off x="9714560" y="1509100"/>
            <a:ext cx="1794913" cy="3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9D3F95-9417-4029-819A-32640A89CF81}"/>
              </a:ext>
            </a:extLst>
          </p:cNvPr>
          <p:cNvSpPr/>
          <p:nvPr/>
        </p:nvSpPr>
        <p:spPr>
          <a:xfrm>
            <a:off x="9714560" y="4316281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Issuer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555EC9-7C18-4692-829C-B062375B9D8C}"/>
              </a:ext>
            </a:extLst>
          </p:cNvPr>
          <p:cNvSpPr/>
          <p:nvPr/>
        </p:nvSpPr>
        <p:spPr>
          <a:xfrm>
            <a:off x="6527800" y="4316281"/>
            <a:ext cx="1917090" cy="3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BlockChainNetwork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87B27BA-B306-4CE3-A9EA-076709AE4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289" y="5001036"/>
            <a:ext cx="1347864" cy="12400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818E369-B1D9-46D3-BF30-652C61D28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552" y="2013358"/>
            <a:ext cx="946965" cy="1571450"/>
          </a:xfrm>
          <a:prstGeom prst="rect">
            <a:avLst/>
          </a:prstGeom>
        </p:spPr>
      </p:pic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A70BD0A9-66EE-4862-8367-E10F5EC6B1EA}"/>
              </a:ext>
            </a:extLst>
          </p:cNvPr>
          <p:cNvSpPr/>
          <p:nvPr/>
        </p:nvSpPr>
        <p:spPr>
          <a:xfrm>
            <a:off x="8330376" y="2642446"/>
            <a:ext cx="1384184" cy="206519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왼쪽/오른쪽 34">
            <a:extLst>
              <a:ext uri="{FF2B5EF4-FFF2-40B4-BE49-F238E27FC236}">
                <a16:creationId xmlns:a16="http://schemas.microsoft.com/office/drawing/2014/main" id="{443E26C1-42FC-4B17-91BC-44C9AEFBFD77}"/>
              </a:ext>
            </a:extLst>
          </p:cNvPr>
          <p:cNvSpPr/>
          <p:nvPr/>
        </p:nvSpPr>
        <p:spPr>
          <a:xfrm>
            <a:off x="8353298" y="5362781"/>
            <a:ext cx="1384184" cy="206519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왼쪽/오른쪽 35">
            <a:extLst>
              <a:ext uri="{FF2B5EF4-FFF2-40B4-BE49-F238E27FC236}">
                <a16:creationId xmlns:a16="http://schemas.microsoft.com/office/drawing/2014/main" id="{4D2D2910-495E-4825-928A-7C11B81E26A3}"/>
              </a:ext>
            </a:extLst>
          </p:cNvPr>
          <p:cNvSpPr/>
          <p:nvPr/>
        </p:nvSpPr>
        <p:spPr>
          <a:xfrm rot="18866404">
            <a:off x="8383897" y="3934447"/>
            <a:ext cx="1384184" cy="206519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왼쪽/오른쪽 36">
            <a:extLst>
              <a:ext uri="{FF2B5EF4-FFF2-40B4-BE49-F238E27FC236}">
                <a16:creationId xmlns:a16="http://schemas.microsoft.com/office/drawing/2014/main" id="{92DEA84A-00EA-40D3-A0F9-AA8FB3CA960D}"/>
              </a:ext>
            </a:extLst>
          </p:cNvPr>
          <p:cNvSpPr/>
          <p:nvPr/>
        </p:nvSpPr>
        <p:spPr>
          <a:xfrm rot="16200000">
            <a:off x="10396724" y="3847284"/>
            <a:ext cx="535342" cy="206519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9A91E2-44F4-42B0-A308-F30A51A69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082" y="1631460"/>
            <a:ext cx="4519161" cy="513348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A1DB41-20CE-404B-8F7A-EE940A208AA9}"/>
              </a:ext>
            </a:extLst>
          </p:cNvPr>
          <p:cNvSpPr/>
          <p:nvPr/>
        </p:nvSpPr>
        <p:spPr>
          <a:xfrm>
            <a:off x="2623773" y="1165607"/>
            <a:ext cx="1794913" cy="360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신원정보 등록과정</a:t>
            </a:r>
          </a:p>
        </p:txBody>
      </p:sp>
    </p:spTree>
    <p:extLst>
      <p:ext uri="{BB962C8B-B14F-4D97-AF65-F5344CB8AC3E}">
        <p14:creationId xmlns:p14="http://schemas.microsoft.com/office/powerpoint/2010/main" val="406261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75805" y="487888"/>
            <a:ext cx="2113079" cy="789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시퀀스 다이어그램</a:t>
            </a:r>
            <a:br>
              <a:rPr lang="ko-KR" altLang="en-US" sz="1400" dirty="0"/>
            </a:b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6558385" y="1532385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Host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pic>
        <p:nvPicPr>
          <p:cNvPr id="1026" name="Picture 2" descr="강의 ] 코인 VS 블록체인 네트워크 / 링크, 네트워크 그리고 은행 ...">
            <a:extLst>
              <a:ext uri="{FF2B5EF4-FFF2-40B4-BE49-F238E27FC236}">
                <a16:creationId xmlns:a16="http://schemas.microsoft.com/office/drawing/2014/main" id="{84FE3464-F43E-4D4C-B394-1809B990D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356" y="4968809"/>
            <a:ext cx="1524972" cy="127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유저 프로필 - 무료 사회적인개 아이콘">
            <a:extLst>
              <a:ext uri="{FF2B5EF4-FFF2-40B4-BE49-F238E27FC236}">
                <a16:creationId xmlns:a16="http://schemas.microsoft.com/office/drawing/2014/main" id="{A318C21D-9768-43F9-8D58-9015D235E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56" y="2304498"/>
            <a:ext cx="989170" cy="98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38992E-697D-48B3-9B73-A0193D384718}"/>
              </a:ext>
            </a:extLst>
          </p:cNvPr>
          <p:cNvSpPr/>
          <p:nvPr/>
        </p:nvSpPr>
        <p:spPr>
          <a:xfrm>
            <a:off x="9833570" y="1206806"/>
            <a:ext cx="1794913" cy="3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9D3F95-9417-4029-819A-32640A89CF81}"/>
              </a:ext>
            </a:extLst>
          </p:cNvPr>
          <p:cNvSpPr/>
          <p:nvPr/>
        </p:nvSpPr>
        <p:spPr>
          <a:xfrm>
            <a:off x="9766937" y="4526518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Verifier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555EC9-7C18-4692-829C-B062375B9D8C}"/>
              </a:ext>
            </a:extLst>
          </p:cNvPr>
          <p:cNvSpPr/>
          <p:nvPr/>
        </p:nvSpPr>
        <p:spPr>
          <a:xfrm>
            <a:off x="6527800" y="4316281"/>
            <a:ext cx="1917090" cy="3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BlockChainNetwork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A70BD0A9-66EE-4862-8367-E10F5EC6B1EA}"/>
              </a:ext>
            </a:extLst>
          </p:cNvPr>
          <p:cNvSpPr/>
          <p:nvPr/>
        </p:nvSpPr>
        <p:spPr>
          <a:xfrm>
            <a:off x="8330376" y="2642446"/>
            <a:ext cx="1384184" cy="206519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왼쪽/오른쪽 34">
            <a:extLst>
              <a:ext uri="{FF2B5EF4-FFF2-40B4-BE49-F238E27FC236}">
                <a16:creationId xmlns:a16="http://schemas.microsoft.com/office/drawing/2014/main" id="{443E26C1-42FC-4B17-91BC-44C9AEFBFD77}"/>
              </a:ext>
            </a:extLst>
          </p:cNvPr>
          <p:cNvSpPr/>
          <p:nvPr/>
        </p:nvSpPr>
        <p:spPr>
          <a:xfrm>
            <a:off x="8353298" y="5362781"/>
            <a:ext cx="1384184" cy="206519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왼쪽/오른쪽 35">
            <a:extLst>
              <a:ext uri="{FF2B5EF4-FFF2-40B4-BE49-F238E27FC236}">
                <a16:creationId xmlns:a16="http://schemas.microsoft.com/office/drawing/2014/main" id="{4D2D2910-495E-4825-928A-7C11B81E26A3}"/>
              </a:ext>
            </a:extLst>
          </p:cNvPr>
          <p:cNvSpPr/>
          <p:nvPr/>
        </p:nvSpPr>
        <p:spPr>
          <a:xfrm rot="18866404">
            <a:off x="8383897" y="3934447"/>
            <a:ext cx="1384184" cy="206519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왼쪽/오른쪽 36">
            <a:extLst>
              <a:ext uri="{FF2B5EF4-FFF2-40B4-BE49-F238E27FC236}">
                <a16:creationId xmlns:a16="http://schemas.microsoft.com/office/drawing/2014/main" id="{92DEA84A-00EA-40D3-A0F9-AA8FB3CA960D}"/>
              </a:ext>
            </a:extLst>
          </p:cNvPr>
          <p:cNvSpPr/>
          <p:nvPr/>
        </p:nvSpPr>
        <p:spPr>
          <a:xfrm rot="16200000">
            <a:off x="10396723" y="4072533"/>
            <a:ext cx="535342" cy="206519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A1DB41-20CE-404B-8F7A-EE940A208AA9}"/>
              </a:ext>
            </a:extLst>
          </p:cNvPr>
          <p:cNvSpPr/>
          <p:nvPr/>
        </p:nvSpPr>
        <p:spPr>
          <a:xfrm>
            <a:off x="2623773" y="1165607"/>
            <a:ext cx="2045383" cy="360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신원정보 인증요청과정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29" y="1712385"/>
            <a:ext cx="5134164" cy="38165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570" y="1668057"/>
            <a:ext cx="1805708" cy="224006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855" y="4968809"/>
            <a:ext cx="1722995" cy="127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8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88719" y="488586"/>
            <a:ext cx="2113079" cy="789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시퀀스 다이어그램</a:t>
            </a:r>
            <a:br>
              <a:rPr lang="ko-KR" altLang="en-US" sz="1400" dirty="0"/>
            </a:b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6558384" y="1394173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Host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pic>
        <p:nvPicPr>
          <p:cNvPr id="1026" name="Picture 2" descr="강의 ] 코인 VS 블록체인 네트워크 / 링크, 네트워크 그리고 은행 ...">
            <a:extLst>
              <a:ext uri="{FF2B5EF4-FFF2-40B4-BE49-F238E27FC236}">
                <a16:creationId xmlns:a16="http://schemas.microsoft.com/office/drawing/2014/main" id="{84FE3464-F43E-4D4C-B394-1809B990D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109" y="4725014"/>
            <a:ext cx="1524972" cy="127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유저 프로필 - 무료 사회적인개 아이콘">
            <a:extLst>
              <a:ext uri="{FF2B5EF4-FFF2-40B4-BE49-F238E27FC236}">
                <a16:creationId xmlns:a16="http://schemas.microsoft.com/office/drawing/2014/main" id="{A318C21D-9768-43F9-8D58-9015D235E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56" y="2304498"/>
            <a:ext cx="989170" cy="98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38992E-697D-48B3-9B73-A0193D384718}"/>
              </a:ext>
            </a:extLst>
          </p:cNvPr>
          <p:cNvSpPr/>
          <p:nvPr/>
        </p:nvSpPr>
        <p:spPr>
          <a:xfrm>
            <a:off x="9709140" y="1402096"/>
            <a:ext cx="1794913" cy="3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555EC9-7C18-4692-829C-B062375B9D8C}"/>
              </a:ext>
            </a:extLst>
          </p:cNvPr>
          <p:cNvSpPr/>
          <p:nvPr/>
        </p:nvSpPr>
        <p:spPr>
          <a:xfrm>
            <a:off x="7792050" y="4044415"/>
            <a:ext cx="1917090" cy="3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BlockChainNetwork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818E369-B1D9-46D3-BF30-652C61D28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1552" y="1955623"/>
            <a:ext cx="946965" cy="157145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A1DB41-20CE-404B-8F7A-EE940A208AA9}"/>
              </a:ext>
            </a:extLst>
          </p:cNvPr>
          <p:cNvSpPr/>
          <p:nvPr/>
        </p:nvSpPr>
        <p:spPr>
          <a:xfrm>
            <a:off x="2913734" y="1900651"/>
            <a:ext cx="1794913" cy="360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신원 인증내역 확인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73F1886-C4D4-4C37-9F11-5DED24A8B01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36" y="2571801"/>
            <a:ext cx="5119310" cy="299236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C4B304A2-3DE5-4FBC-B607-7C4E767DD698}"/>
              </a:ext>
            </a:extLst>
          </p:cNvPr>
          <p:cNvSpPr/>
          <p:nvPr/>
        </p:nvSpPr>
        <p:spPr>
          <a:xfrm>
            <a:off x="8383897" y="2782369"/>
            <a:ext cx="1384184" cy="206519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32D11C2B-26F4-4552-9C23-5E3681D25393}"/>
              </a:ext>
            </a:extLst>
          </p:cNvPr>
          <p:cNvSpPr/>
          <p:nvPr/>
        </p:nvSpPr>
        <p:spPr>
          <a:xfrm rot="19095021">
            <a:off x="9467066" y="4222689"/>
            <a:ext cx="1384184" cy="206519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0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79800" y="2912470"/>
            <a:ext cx="6096000" cy="10575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i="1" dirty="0">
                <a:solidFill>
                  <a:srgbClr val="FF6699"/>
                </a:solidFill>
              </a:rPr>
              <a:t>감사합니다</a:t>
            </a:r>
            <a:r>
              <a:rPr lang="en-US" altLang="ko-KR" sz="4800" b="1" i="1" dirty="0">
                <a:solidFill>
                  <a:srgbClr val="FF6699"/>
                </a:solidFill>
              </a:rPr>
              <a:t>.</a:t>
            </a:r>
            <a:endParaRPr lang="ko-KR" altLang="en-US" sz="2800" i="1" dirty="0">
              <a:solidFill>
                <a:prstClr val="white"/>
              </a:solidFill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21835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곽 현준</cp:lastModifiedBy>
  <cp:revision>28</cp:revision>
  <dcterms:created xsi:type="dcterms:W3CDTF">2020-04-10T03:04:49Z</dcterms:created>
  <dcterms:modified xsi:type="dcterms:W3CDTF">2020-05-16T09:14:18Z</dcterms:modified>
</cp:coreProperties>
</file>