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77" r:id="rId4"/>
    <p:sldId id="274" r:id="rId5"/>
    <p:sldId id="275" r:id="rId6"/>
    <p:sldId id="276" r:id="rId7"/>
    <p:sldId id="272" r:id="rId8"/>
    <p:sldId id="273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20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6699"/>
                </a:solidFill>
              </a:rPr>
              <a:t>모바일 신분증 </a:t>
            </a:r>
            <a:r>
              <a:rPr lang="en-US" altLang="ko-KR" sz="2800" b="1" i="1" dirty="0">
                <a:solidFill>
                  <a:schemeClr val="bg1"/>
                </a:solidFill>
              </a:rPr>
              <a:t>with DID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i="1" dirty="0">
                <a:solidFill>
                  <a:prstClr val="white"/>
                </a:solidFill>
              </a:rPr>
              <a:t>블록체인 </a:t>
            </a:r>
            <a:r>
              <a:rPr lang="ko-KR" altLang="en-US" sz="1400" i="1" dirty="0" err="1">
                <a:solidFill>
                  <a:prstClr val="white"/>
                </a:solidFill>
              </a:rPr>
              <a:t>떡상조</a:t>
            </a:r>
            <a:endParaRPr lang="ko-KR" altLang="en-US" sz="14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C01EA-222D-404E-91C9-A92E232746BE}"/>
              </a:ext>
            </a:extLst>
          </p:cNvPr>
          <p:cNvSpPr txBox="1"/>
          <p:nvPr/>
        </p:nvSpPr>
        <p:spPr>
          <a:xfrm>
            <a:off x="8732939" y="4832059"/>
            <a:ext cx="22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201402315 </a:t>
            </a:r>
            <a:r>
              <a:rPr lang="ko-KR" altLang="en-US" dirty="0">
                <a:solidFill>
                  <a:schemeClr val="bg1"/>
                </a:solidFill>
              </a:rPr>
              <a:t>곽현준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201302397 </a:t>
            </a:r>
            <a:r>
              <a:rPr lang="ko-KR" altLang="en-US" dirty="0">
                <a:solidFill>
                  <a:schemeClr val="bg1"/>
                </a:solidFill>
              </a:rPr>
              <a:t>문준영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201203395 </a:t>
            </a:r>
            <a:r>
              <a:rPr lang="ko-KR" altLang="en-US" dirty="0" err="1">
                <a:solidFill>
                  <a:schemeClr val="bg1"/>
                </a:solidFill>
              </a:rPr>
              <a:t>이우연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6118" y="509985"/>
            <a:ext cx="3118162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클래스 다이어그램 작성과정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572583" y="1917942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작성 도구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851476" y="1917942"/>
            <a:ext cx="207278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5A497D"/>
                </a:solidFill>
              </a:rPr>
              <a:t>각자 만들고 합의하기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4B29B-5675-4ADB-BBF9-D51BC276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99" y="3063635"/>
            <a:ext cx="4969079" cy="29436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8DCF8B-E5DF-450E-88D9-EE697AFD9A55}"/>
              </a:ext>
            </a:extLst>
          </p:cNvPr>
          <p:cNvSpPr/>
          <p:nvPr/>
        </p:nvSpPr>
        <p:spPr>
          <a:xfrm>
            <a:off x="6985499" y="2820364"/>
            <a:ext cx="1215239" cy="24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Draw.IO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0CA0F4-E7BE-495C-8D2D-5AB1E000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061" y="2706990"/>
            <a:ext cx="2732020" cy="16671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D19887-AF18-4660-B671-9029D835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061" y="4535455"/>
            <a:ext cx="2732020" cy="17773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6CE99D-C376-4A61-875A-F19168179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923" y="4535454"/>
            <a:ext cx="2444429" cy="1894341"/>
          </a:xfrm>
          <a:prstGeom prst="rect">
            <a:avLst/>
          </a:prstGeom>
        </p:spPr>
      </p:pic>
      <p:sp>
        <p:nvSpPr>
          <p:cNvPr id="16" name="순서도: 다중 문서 15">
            <a:extLst>
              <a:ext uri="{FF2B5EF4-FFF2-40B4-BE49-F238E27FC236}">
                <a16:creationId xmlns:a16="http://schemas.microsoft.com/office/drawing/2014/main" id="{85C7C56D-43D5-4AFD-A8E3-8D59E9B39A03}"/>
              </a:ext>
            </a:extLst>
          </p:cNvPr>
          <p:cNvSpPr/>
          <p:nvPr/>
        </p:nvSpPr>
        <p:spPr>
          <a:xfrm>
            <a:off x="1417739" y="2820364"/>
            <a:ext cx="1651678" cy="122313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관점의 공유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11A332-742F-4E40-9614-8355A3EC0FB5}"/>
              </a:ext>
            </a:extLst>
          </p:cNvPr>
          <p:cNvCxnSpPr/>
          <p:nvPr/>
        </p:nvCxnSpPr>
        <p:spPr>
          <a:xfrm flipV="1">
            <a:off x="2545199" y="4043494"/>
            <a:ext cx="0" cy="49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24ABF8-2EB5-4C08-BFC4-724EA34C7A5B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29761" y="3540584"/>
            <a:ext cx="574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4A5E3B-0150-41FF-B3A3-2FD7147407B8}"/>
              </a:ext>
            </a:extLst>
          </p:cNvPr>
          <p:cNvCxnSpPr/>
          <p:nvPr/>
        </p:nvCxnSpPr>
        <p:spPr>
          <a:xfrm flipH="1" flipV="1">
            <a:off x="3069417" y="3962399"/>
            <a:ext cx="734644" cy="60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1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86118" y="509985"/>
            <a:ext cx="3118162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클래스 다이어그램 작성과정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3097291" y="1925176"/>
            <a:ext cx="207278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최종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9979A-CCC3-44DB-A435-54874E40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40" y="2504822"/>
            <a:ext cx="4565472" cy="35182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C6330F-7E39-4B88-BCA1-A6B55D1141A6}"/>
              </a:ext>
            </a:extLst>
          </p:cNvPr>
          <p:cNvSpPr/>
          <p:nvPr/>
        </p:nvSpPr>
        <p:spPr>
          <a:xfrm>
            <a:off x="8025809" y="4161272"/>
            <a:ext cx="2608277" cy="3971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핵심 기능만 작성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8C0268-8058-445E-8CA0-D97E48BB8A12}"/>
              </a:ext>
            </a:extLst>
          </p:cNvPr>
          <p:cNvSpPr/>
          <p:nvPr/>
        </p:nvSpPr>
        <p:spPr>
          <a:xfrm>
            <a:off x="8025807" y="5509504"/>
            <a:ext cx="2608277" cy="3971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각 객체 간의 필수적 상호관계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4D161-A813-414F-8B87-F3B17149218D}"/>
              </a:ext>
            </a:extLst>
          </p:cNvPr>
          <p:cNvSpPr/>
          <p:nvPr/>
        </p:nvSpPr>
        <p:spPr>
          <a:xfrm>
            <a:off x="8025808" y="3502375"/>
            <a:ext cx="2608277" cy="3971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이해하기 쉬운 구조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742B3E-A0B4-4BA4-8210-0116E8765EF1}"/>
              </a:ext>
            </a:extLst>
          </p:cNvPr>
          <p:cNvSpPr/>
          <p:nvPr/>
        </p:nvSpPr>
        <p:spPr>
          <a:xfrm>
            <a:off x="8432501" y="2144822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작성 중점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2FF7CB-370A-498A-A351-A9E0E543C1B2}"/>
              </a:ext>
            </a:extLst>
          </p:cNvPr>
          <p:cNvSpPr/>
          <p:nvPr/>
        </p:nvSpPr>
        <p:spPr>
          <a:xfrm>
            <a:off x="8025808" y="4846109"/>
            <a:ext cx="2608277" cy="3971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추후 기능 </a:t>
            </a:r>
            <a:r>
              <a:rPr lang="ko-KR" altLang="en-US" sz="1400" b="1" dirty="0" err="1">
                <a:solidFill>
                  <a:srgbClr val="5A497D"/>
                </a:solidFill>
              </a:rPr>
              <a:t>변경시</a:t>
            </a:r>
            <a:r>
              <a:rPr lang="ko-KR" altLang="en-US" sz="1400" b="1" dirty="0">
                <a:solidFill>
                  <a:srgbClr val="5A497D"/>
                </a:solidFill>
              </a:rPr>
              <a:t> 호환 고려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3B5D8A-BA18-46FB-8B72-58D4F23468D7}"/>
              </a:ext>
            </a:extLst>
          </p:cNvPr>
          <p:cNvSpPr/>
          <p:nvPr/>
        </p:nvSpPr>
        <p:spPr>
          <a:xfrm>
            <a:off x="8025811" y="2843478"/>
            <a:ext cx="2608277" cy="39717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관점 통일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8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07594" y="505460"/>
            <a:ext cx="1420582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클래스 설명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058504" y="2020613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Operation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660839" y="2121283"/>
            <a:ext cx="2269164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Host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BA27CA6-256C-4261-9EF1-C689A904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989" y="2481283"/>
            <a:ext cx="18151154" cy="61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12698432">
            <a:extLst>
              <a:ext uri="{FF2B5EF4-FFF2-40B4-BE49-F238E27FC236}">
                <a16:creationId xmlns:a16="http://schemas.microsoft.com/office/drawing/2014/main" id="{0F74303F-17B2-4ABB-AB8D-BB65E283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76" y="3097251"/>
            <a:ext cx="2734491" cy="250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B92E04-85F3-4838-A6B8-EE9744D3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2847525"/>
            <a:ext cx="4856322" cy="30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113315" y="2115003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Operation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773099" y="2115003"/>
            <a:ext cx="2269164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Verifier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824B2A9-DB75-4A53-89AB-7C500E8C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6968256">
            <a:extLst>
              <a:ext uri="{FF2B5EF4-FFF2-40B4-BE49-F238E27FC236}">
                <a16:creationId xmlns:a16="http://schemas.microsoft.com/office/drawing/2014/main" id="{C0B00D98-679D-4B67-8F15-FEABF8F2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44" y="3036343"/>
            <a:ext cx="2887473" cy="26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06936F-626D-481D-8227-AFDA1755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3060790"/>
            <a:ext cx="4593807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86BA5-0257-4BBC-8A67-60B551DD91A4}"/>
              </a:ext>
            </a:extLst>
          </p:cNvPr>
          <p:cNvSpPr txBox="1"/>
          <p:nvPr/>
        </p:nvSpPr>
        <p:spPr>
          <a:xfrm>
            <a:off x="9010772" y="423236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Verifier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B7C571-FC21-421E-9BBC-F19696B12C52}"/>
              </a:ext>
            </a:extLst>
          </p:cNvPr>
          <p:cNvSpPr/>
          <p:nvPr/>
        </p:nvSpPr>
        <p:spPr>
          <a:xfrm>
            <a:off x="1007594" y="505460"/>
            <a:ext cx="1420582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클래스 설명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8091474" y="187442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Operation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429142" y="2018404"/>
            <a:ext cx="2269164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Issuer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593F1F0-F108-4201-B128-49C1E7C7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12693752">
            <a:extLst>
              <a:ext uri="{FF2B5EF4-FFF2-40B4-BE49-F238E27FC236}">
                <a16:creationId xmlns:a16="http://schemas.microsoft.com/office/drawing/2014/main" id="{78C3494C-7137-4CFC-9A95-3F9F04C7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8" y="2896594"/>
            <a:ext cx="2869992" cy="28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BD0C3E-B568-4ACD-8030-5D1CCCFF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2515097"/>
            <a:ext cx="4922262" cy="36576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10B6A-8411-457C-8C17-10B50DDB8BA6}"/>
              </a:ext>
            </a:extLst>
          </p:cNvPr>
          <p:cNvSpPr/>
          <p:nvPr/>
        </p:nvSpPr>
        <p:spPr>
          <a:xfrm>
            <a:off x="1007594" y="505460"/>
            <a:ext cx="1420582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클래스 설명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681678" y="2094451"/>
            <a:ext cx="207278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모바일 신분증 클래스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742B3E-A0B4-4BA4-8210-0116E8765EF1}"/>
              </a:ext>
            </a:extLst>
          </p:cNvPr>
          <p:cNvSpPr/>
          <p:nvPr/>
        </p:nvSpPr>
        <p:spPr>
          <a:xfrm>
            <a:off x="8185086" y="1727438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Operation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68" y="2970529"/>
            <a:ext cx="2898200" cy="22117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60" y="2417440"/>
            <a:ext cx="2710366" cy="40868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0694A1-E56B-46BD-8AB4-0E5C8AEA90F4}"/>
              </a:ext>
            </a:extLst>
          </p:cNvPr>
          <p:cNvSpPr/>
          <p:nvPr/>
        </p:nvSpPr>
        <p:spPr>
          <a:xfrm>
            <a:off x="1007594" y="505460"/>
            <a:ext cx="1420582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클래스 설명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7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7812286" y="1689100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Operation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2428176" y="2087341"/>
            <a:ext cx="2269164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5A497D"/>
                </a:solidFill>
              </a:rPr>
              <a:t>블록체인</a:t>
            </a:r>
            <a:r>
              <a:rPr lang="ko-KR" altLang="en-US" sz="1400" b="1" dirty="0">
                <a:solidFill>
                  <a:srgbClr val="5A497D"/>
                </a:solidFill>
              </a:rPr>
              <a:t> 네트워크 클래스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56" y="3239839"/>
            <a:ext cx="2641003" cy="19475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5" y="2326124"/>
            <a:ext cx="4836736" cy="39934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A918D-C1F3-41F1-86C8-4BDC2BE9989F}"/>
              </a:ext>
            </a:extLst>
          </p:cNvPr>
          <p:cNvSpPr/>
          <p:nvPr/>
        </p:nvSpPr>
        <p:spPr>
          <a:xfrm>
            <a:off x="1007594" y="505460"/>
            <a:ext cx="1420582" cy="789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클래스 설명</a:t>
            </a:r>
            <a:br>
              <a:rPr lang="ko-KR" altLang="en-US" sz="1400" dirty="0"/>
            </a:b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4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>
                <a:solidFill>
                  <a:srgbClr val="FF6699"/>
                </a:solidFill>
              </a:rPr>
              <a:t>감사합니다</a:t>
            </a:r>
            <a:r>
              <a:rPr lang="en-US" altLang="ko-KR" sz="4800" b="1" i="1" dirty="0">
                <a:solidFill>
                  <a:srgbClr val="FF6699"/>
                </a:solidFill>
              </a:rPr>
              <a:t>.</a:t>
            </a:r>
            <a:endParaRPr lang="ko-KR" altLang="en-US" sz="28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183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곽 현준</cp:lastModifiedBy>
  <cp:revision>33</cp:revision>
  <dcterms:created xsi:type="dcterms:W3CDTF">2020-04-10T03:04:49Z</dcterms:created>
  <dcterms:modified xsi:type="dcterms:W3CDTF">2020-05-09T09:26:10Z</dcterms:modified>
</cp:coreProperties>
</file>