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72" r:id="rId10"/>
    <p:sldId id="285" r:id="rId11"/>
    <p:sldId id="287" r:id="rId12"/>
    <p:sldId id="286" r:id="rId13"/>
    <p:sldId id="288" r:id="rId14"/>
    <p:sldId id="289" r:id="rId15"/>
    <p:sldId id="29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57" d="100"/>
          <a:sy n="57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20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FF6699"/>
                </a:solidFill>
              </a:rPr>
              <a:t>모바일 신분증 </a:t>
            </a:r>
            <a:r>
              <a:rPr lang="en-US" altLang="ko-KR" sz="2800" b="1" i="1" dirty="0">
                <a:solidFill>
                  <a:schemeClr val="bg1"/>
                </a:solidFill>
              </a:rPr>
              <a:t>with DID</a:t>
            </a:r>
          </a:p>
          <a:p>
            <a:pPr algn="ctr">
              <a:lnSpc>
                <a:spcPct val="150000"/>
              </a:lnSpc>
            </a:pPr>
            <a:r>
              <a:rPr lang="ko-KR" altLang="en-US" sz="1400" i="1" dirty="0">
                <a:solidFill>
                  <a:prstClr val="white"/>
                </a:solidFill>
              </a:rPr>
              <a:t>블록체인 </a:t>
            </a:r>
            <a:r>
              <a:rPr lang="ko-KR" altLang="en-US" sz="1400" i="1" dirty="0" err="1">
                <a:solidFill>
                  <a:prstClr val="white"/>
                </a:solidFill>
              </a:rPr>
              <a:t>떡상조</a:t>
            </a:r>
            <a:endParaRPr lang="ko-KR" altLang="en-US" sz="14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C01EA-222D-404E-91C9-A92E232746BE}"/>
              </a:ext>
            </a:extLst>
          </p:cNvPr>
          <p:cNvSpPr txBox="1"/>
          <p:nvPr/>
        </p:nvSpPr>
        <p:spPr>
          <a:xfrm>
            <a:off x="8732939" y="4832059"/>
            <a:ext cx="228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201402315 </a:t>
            </a:r>
            <a:r>
              <a:rPr lang="ko-KR" altLang="en-US" dirty="0">
                <a:solidFill>
                  <a:schemeClr val="bg1"/>
                </a:solidFill>
              </a:rPr>
              <a:t>곽현준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201302397 </a:t>
            </a:r>
            <a:r>
              <a:rPr lang="ko-KR" altLang="en-US" dirty="0">
                <a:solidFill>
                  <a:schemeClr val="bg1"/>
                </a:solidFill>
              </a:rPr>
              <a:t>문준영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201203395 </a:t>
            </a:r>
            <a:r>
              <a:rPr lang="ko-KR" altLang="en-US" dirty="0" err="1">
                <a:solidFill>
                  <a:schemeClr val="bg1"/>
                </a:solidFill>
              </a:rPr>
              <a:t>이우연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21922" y="616203"/>
            <a:ext cx="28232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bg1"/>
                </a:solidFill>
              </a:rPr>
              <a:t>느낀점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최초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54" y="1590947"/>
            <a:ext cx="5875412" cy="5381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66" y="1590947"/>
            <a:ext cx="5171634" cy="52509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819639" y="1171303"/>
            <a:ext cx="1567627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5A497D"/>
                </a:solidFill>
              </a:rPr>
              <a:t>발급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9100374" y="1181827"/>
            <a:ext cx="1567627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5A497D"/>
                </a:solidFill>
              </a:rPr>
              <a:t>인증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3600" y="621324"/>
            <a:ext cx="28232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bg1"/>
                </a:solidFill>
              </a:rPr>
              <a:t>느낀점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최종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8710652" y="1298637"/>
            <a:ext cx="1218865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5A497D"/>
                </a:solidFill>
              </a:rPr>
              <a:t>인증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17" y="1894977"/>
            <a:ext cx="6114513" cy="4728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2" y="1890474"/>
            <a:ext cx="5275733" cy="44977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960412" y="1298637"/>
            <a:ext cx="1218865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5A497D"/>
                </a:solidFill>
              </a:rPr>
              <a:t>발급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4316" y="6442947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기존보다 더 사용하기 쉽고 기능을 간소화 시킴 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81576" y="611054"/>
            <a:ext cx="188224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앞으로의 방향성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348989" y="1146919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현재진행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26" y="1537041"/>
            <a:ext cx="9541343" cy="532095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1723292" y="3182816"/>
            <a:ext cx="7746023" cy="43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81576" y="611054"/>
            <a:ext cx="188224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앞으로의 방향성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83" y="1853711"/>
            <a:ext cx="3693890" cy="2806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37" y="1735014"/>
            <a:ext cx="3328255" cy="30436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371327" y="4991407"/>
            <a:ext cx="1218865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5A497D"/>
                </a:solidFill>
              </a:rPr>
              <a:t>편의점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8614031" y="4991407"/>
            <a:ext cx="1218865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5A497D"/>
                </a:solidFill>
              </a:rPr>
              <a:t>술집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2699" y="5682892"/>
            <a:ext cx="948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현재 공무원을 타겟으로 모바일신분증이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나올예정이나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저희프로젝트는</a:t>
            </a:r>
            <a:r>
              <a:rPr lang="ko-KR" altLang="en-US" b="1" dirty="0" smtClean="0">
                <a:solidFill>
                  <a:srgbClr val="FF0000"/>
                </a:solidFill>
              </a:rPr>
              <a:t> 편의점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술집 과같은 곳에서 일반시민들이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사용할수있는</a:t>
            </a:r>
            <a:r>
              <a:rPr lang="ko-KR" altLang="en-US" b="1" dirty="0" smtClean="0">
                <a:solidFill>
                  <a:srgbClr val="FF0000"/>
                </a:solidFill>
              </a:rPr>
              <a:t> 모바일 신분증을 목표로 두고있습니다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348989" y="1146919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prstClr val="white"/>
                </a:solidFill>
              </a:rPr>
              <a:t>시장성고려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81576" y="611054"/>
            <a:ext cx="188224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앞으로의 방향성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9154" y="5613885"/>
            <a:ext cx="948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실제 사용자들이 불편함없이 편리하게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사용할수있는</a:t>
            </a:r>
            <a:r>
              <a:rPr lang="ko-KR" altLang="en-US" b="1" dirty="0" smtClean="0">
                <a:solidFill>
                  <a:srgbClr val="FF0000"/>
                </a:solidFill>
              </a:rPr>
              <a:t> 유저 인터페이스 개선 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348989" y="1146919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</a:rPr>
              <a:t>UI/UX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개선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59" y="1641256"/>
            <a:ext cx="4646735" cy="34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81576" y="611054"/>
            <a:ext cx="188224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앞으로의 방향성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3408" y="5613885"/>
            <a:ext cx="670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개인정보 유출 문제를 최소화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하는것도</a:t>
            </a:r>
            <a:r>
              <a:rPr lang="ko-KR" altLang="en-US" b="1" dirty="0" smtClean="0">
                <a:solidFill>
                  <a:srgbClr val="FF0000"/>
                </a:solidFill>
              </a:rPr>
              <a:t> 목표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보안 이슈 해결</a:t>
            </a:r>
            <a:r>
              <a:rPr lang="en-US" altLang="ko-KR" b="1" dirty="0" smtClean="0">
                <a:solidFill>
                  <a:srgbClr val="FF0000"/>
                </a:solidFill>
              </a:rPr>
              <a:t> 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348989" y="1146919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보안문제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07" y="1689100"/>
            <a:ext cx="6560527" cy="36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>
                <a:solidFill>
                  <a:srgbClr val="FF6699"/>
                </a:solidFill>
              </a:rPr>
              <a:t>감사합니다</a:t>
            </a:r>
            <a:r>
              <a:rPr lang="en-US" altLang="ko-KR" sz="4800" b="1" i="1" dirty="0">
                <a:solidFill>
                  <a:srgbClr val="FF6699"/>
                </a:solidFill>
              </a:rPr>
              <a:t>.</a:t>
            </a:r>
            <a:endParaRPr lang="ko-KR" altLang="en-US" sz="28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39221" y="563516"/>
            <a:ext cx="150393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디자인 스프린트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CD3B7A-1AED-486D-9B19-7FBEAB6E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36" y="1638917"/>
            <a:ext cx="4022216" cy="1650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5DD88E-3E28-4EFE-924F-7D102B75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80" y="4122866"/>
            <a:ext cx="2908958" cy="2171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D57B5E-35FA-4D87-81E9-7AE3C93C4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595" y="4248589"/>
            <a:ext cx="2151315" cy="237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A6FE95-EE76-4022-BF57-71E6C3A83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104" y="1689100"/>
            <a:ext cx="2575283" cy="210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261AD9-D024-4DB0-895C-73BA63C9F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104" y="3913336"/>
            <a:ext cx="2626103" cy="2168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8006E5A-A28A-445B-ACBC-AD5238475DB1}"/>
              </a:ext>
            </a:extLst>
          </p:cNvPr>
          <p:cNvSpPr/>
          <p:nvPr/>
        </p:nvSpPr>
        <p:spPr>
          <a:xfrm>
            <a:off x="3017293" y="3492348"/>
            <a:ext cx="352756" cy="47005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71D49C6-46EB-4294-968C-D122198740DB}"/>
              </a:ext>
            </a:extLst>
          </p:cNvPr>
          <p:cNvSpPr/>
          <p:nvPr/>
        </p:nvSpPr>
        <p:spPr>
          <a:xfrm rot="16200000">
            <a:off x="4416241" y="4937238"/>
            <a:ext cx="378393" cy="54287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A52F659-42AC-4E9A-9948-6F7A2469E3B1}"/>
              </a:ext>
            </a:extLst>
          </p:cNvPr>
          <p:cNvSpPr/>
          <p:nvPr/>
        </p:nvSpPr>
        <p:spPr>
          <a:xfrm rot="16200000">
            <a:off x="8520609" y="2536489"/>
            <a:ext cx="402263" cy="4809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01D4E1-7DDD-4288-93E9-46785E9DF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252" y="1593642"/>
            <a:ext cx="2212603" cy="1959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3F72052-27E9-4B8B-9DA6-D4B2D42ACEE7}"/>
              </a:ext>
            </a:extLst>
          </p:cNvPr>
          <p:cNvSpPr/>
          <p:nvPr/>
        </p:nvSpPr>
        <p:spPr>
          <a:xfrm rot="13500000">
            <a:off x="6999718" y="3615815"/>
            <a:ext cx="325697" cy="52085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36B135-2487-4ECF-9589-EB427C5346E7}"/>
              </a:ext>
            </a:extLst>
          </p:cNvPr>
          <p:cNvSpPr/>
          <p:nvPr/>
        </p:nvSpPr>
        <p:spPr>
          <a:xfrm>
            <a:off x="6116548" y="1301590"/>
            <a:ext cx="1345321" cy="2181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 제작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F5477B-E292-4A79-8705-E4D96CF2D838}"/>
              </a:ext>
            </a:extLst>
          </p:cNvPr>
          <p:cNvSpPr/>
          <p:nvPr/>
        </p:nvSpPr>
        <p:spPr>
          <a:xfrm>
            <a:off x="9133163" y="1373556"/>
            <a:ext cx="1587967" cy="2181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설문조사 및 피드백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B404D71-251A-4A0D-B6C0-988D94AC502D}"/>
              </a:ext>
            </a:extLst>
          </p:cNvPr>
          <p:cNvSpPr/>
          <p:nvPr/>
        </p:nvSpPr>
        <p:spPr>
          <a:xfrm>
            <a:off x="5033595" y="3957420"/>
            <a:ext cx="1555212" cy="2181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스케치 및 내부투표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C8DDF7B-EF4C-4196-A3B7-E1A0EC82542E}"/>
              </a:ext>
            </a:extLst>
          </p:cNvPr>
          <p:cNvSpPr/>
          <p:nvPr/>
        </p:nvSpPr>
        <p:spPr>
          <a:xfrm>
            <a:off x="959636" y="1326943"/>
            <a:ext cx="910005" cy="2181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문제토의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53EA358-3B42-4016-B8BF-B25EF2F696D5}"/>
              </a:ext>
            </a:extLst>
          </p:cNvPr>
          <p:cNvSpPr/>
          <p:nvPr/>
        </p:nvSpPr>
        <p:spPr>
          <a:xfrm>
            <a:off x="1098236" y="3789989"/>
            <a:ext cx="1200583" cy="2181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해결방법 리뷰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85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39220" y="563516"/>
            <a:ext cx="19556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디자인 </a:t>
            </a:r>
            <a:r>
              <a:rPr lang="ko-KR" altLang="en-US" sz="1400" b="1">
                <a:solidFill>
                  <a:prstClr val="white"/>
                </a:solidFill>
              </a:rPr>
              <a:t>스프린트</a:t>
            </a:r>
            <a:r>
              <a:rPr lang="en-US" altLang="ko-KR" sz="1400" b="1" dirty="0">
                <a:solidFill>
                  <a:prstClr val="white"/>
                </a:solidFill>
              </a:rPr>
              <a:t>-</a:t>
            </a:r>
            <a:r>
              <a:rPr lang="ko-KR" altLang="en-US" sz="1400" b="1" dirty="0">
                <a:solidFill>
                  <a:prstClr val="white"/>
                </a:solidFill>
              </a:rPr>
              <a:t>결론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ABF12A4-791F-4FAA-978A-57769C93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82" y="4782772"/>
            <a:ext cx="3043303" cy="146494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9876FC-8774-4254-BCFE-D1776167F67D}"/>
              </a:ext>
            </a:extLst>
          </p:cNvPr>
          <p:cNvSpPr/>
          <p:nvPr/>
        </p:nvSpPr>
        <p:spPr>
          <a:xfrm>
            <a:off x="7614205" y="2397262"/>
            <a:ext cx="4178991" cy="9108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기존의 신분증 보다 편리하게 설계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직관적이고 간단한 사용방법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블록체인을 통한 개인정보 유출문제 해결</a:t>
            </a:r>
            <a:endParaRPr lang="en-US" altLang="ko-KR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5157F7-77FF-408E-81CF-BC45F9EE2A3B}"/>
              </a:ext>
            </a:extLst>
          </p:cNvPr>
          <p:cNvSpPr/>
          <p:nvPr/>
        </p:nvSpPr>
        <p:spPr>
          <a:xfrm>
            <a:off x="7614205" y="2179135"/>
            <a:ext cx="1036575" cy="21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잘한 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2E343-C652-4442-8455-D81DDA94F5E8}"/>
              </a:ext>
            </a:extLst>
          </p:cNvPr>
          <p:cNvSpPr/>
          <p:nvPr/>
        </p:nvSpPr>
        <p:spPr>
          <a:xfrm>
            <a:off x="7614205" y="3727724"/>
            <a:ext cx="4178991" cy="9108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UI</a:t>
            </a:r>
            <a:r>
              <a:rPr lang="ko-KR" altLang="en-US" sz="1400" dirty="0"/>
              <a:t>가 깔끔하지 못하고 구별이 잘 안감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최초 발급 시</a:t>
            </a:r>
            <a:r>
              <a:rPr lang="en-US" altLang="ko-KR" sz="1400" dirty="0"/>
              <a:t>, </a:t>
            </a:r>
            <a:r>
              <a:rPr lang="ko-KR" altLang="en-US" sz="1400" dirty="0"/>
              <a:t>공인인증서 검증 과정이 불편함</a:t>
            </a:r>
            <a:endParaRPr lang="en-US" altLang="ko-KR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07D4CC-F101-4790-BD4C-86448015647E}"/>
              </a:ext>
            </a:extLst>
          </p:cNvPr>
          <p:cNvSpPr/>
          <p:nvPr/>
        </p:nvSpPr>
        <p:spPr>
          <a:xfrm>
            <a:off x="7614205" y="3509597"/>
            <a:ext cx="1036575" cy="2181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못한 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54A6DF-0AA3-4A06-BC94-BD4067695C07}"/>
              </a:ext>
            </a:extLst>
          </p:cNvPr>
          <p:cNvSpPr/>
          <p:nvPr/>
        </p:nvSpPr>
        <p:spPr>
          <a:xfrm>
            <a:off x="7614205" y="5077827"/>
            <a:ext cx="4178991" cy="13356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직관적인 </a:t>
            </a:r>
            <a:r>
              <a:rPr lang="en-US" altLang="ko-KR" sz="1400" dirty="0"/>
              <a:t>UI</a:t>
            </a:r>
            <a:r>
              <a:rPr lang="ko-KR" altLang="en-US" sz="1400" dirty="0"/>
              <a:t>로 개선해야할 필요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인증 시 생체인식 등 방식을 추가로 고려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네트워크가 작동하지 않을 경우 고려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공인인증서를 사용하지 않고 검증하는 방식 고려</a:t>
            </a:r>
            <a:endParaRPr lang="en-US" altLang="ko-KR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2B6628-DB49-48B1-B559-500890E89AAC}"/>
              </a:ext>
            </a:extLst>
          </p:cNvPr>
          <p:cNvSpPr/>
          <p:nvPr/>
        </p:nvSpPr>
        <p:spPr>
          <a:xfrm>
            <a:off x="7614205" y="4859700"/>
            <a:ext cx="1036575" cy="2181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개선할 점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276AC2D-AEDC-4801-B834-CB5681B3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985" y="4782772"/>
            <a:ext cx="3319386" cy="146494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18B388-609E-4297-B2DF-E8511C2E3CDD}"/>
              </a:ext>
            </a:extLst>
          </p:cNvPr>
          <p:cNvSpPr/>
          <p:nvPr/>
        </p:nvSpPr>
        <p:spPr>
          <a:xfrm>
            <a:off x="1254710" y="1922764"/>
            <a:ext cx="5960691" cy="193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dirty="0"/>
              <a:t>카드형 신분증 없이 스마트폰으로 편리하게 신원인증을 할 수 있음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dirty="0"/>
              <a:t>블록체인의 장점을 활용하여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위조 및 변조나 개인정보 유출을 방지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dirty="0"/>
              <a:t>온</a:t>
            </a:r>
            <a:r>
              <a:rPr lang="en-US" altLang="ko-KR" sz="1400" dirty="0"/>
              <a:t>,</a:t>
            </a:r>
            <a:r>
              <a:rPr lang="ko-KR" altLang="en-US" sz="1400" dirty="0"/>
              <a:t>오프라인 상에서 신원인증의 수요가 증가</a:t>
            </a:r>
            <a:endParaRPr lang="en-US" altLang="ko-KR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F7E4E8-C785-4492-B955-06508B2A14E2}"/>
              </a:ext>
            </a:extLst>
          </p:cNvPr>
          <p:cNvSpPr/>
          <p:nvPr/>
        </p:nvSpPr>
        <p:spPr>
          <a:xfrm>
            <a:off x="2802272" y="1422214"/>
            <a:ext cx="2541425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prstClr val="white"/>
                </a:solidFill>
              </a:rPr>
              <a:t>프로젝트를 해야 하는 이유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560FD4-2681-4614-BECD-27598B886F8F}"/>
              </a:ext>
            </a:extLst>
          </p:cNvPr>
          <p:cNvSpPr/>
          <p:nvPr/>
        </p:nvSpPr>
        <p:spPr>
          <a:xfrm>
            <a:off x="3314425" y="4278603"/>
            <a:ext cx="1517117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설문조사 결과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3D8F34-39F9-4C8B-A91F-2DC9CE9152B4}"/>
              </a:ext>
            </a:extLst>
          </p:cNvPr>
          <p:cNvSpPr/>
          <p:nvPr/>
        </p:nvSpPr>
        <p:spPr>
          <a:xfrm>
            <a:off x="8322401" y="1526681"/>
            <a:ext cx="2762597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prstClr val="white"/>
                </a:solidFill>
              </a:rPr>
              <a:t>디자인스프린트</a:t>
            </a:r>
            <a:r>
              <a:rPr lang="ko-KR" altLang="en-US" sz="1400" b="1" dirty="0">
                <a:solidFill>
                  <a:prstClr val="white"/>
                </a:solidFill>
              </a:rPr>
              <a:t> 최종 피드백</a:t>
            </a:r>
          </a:p>
        </p:txBody>
      </p:sp>
    </p:spTree>
    <p:extLst>
      <p:ext uri="{BB962C8B-B14F-4D97-AF65-F5344CB8AC3E}">
        <p14:creationId xmlns:p14="http://schemas.microsoft.com/office/powerpoint/2010/main" val="124920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96536" y="565916"/>
            <a:ext cx="3584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SE </a:t>
            </a:r>
            <a:r>
              <a:rPr lang="ko-KR" altLang="en-US" sz="1400" b="1" dirty="0">
                <a:solidFill>
                  <a:prstClr val="white"/>
                </a:solidFill>
              </a:rPr>
              <a:t>문서 </a:t>
            </a:r>
            <a:r>
              <a:rPr lang="en-US" altLang="ko-KR" sz="1400" b="1" dirty="0">
                <a:solidFill>
                  <a:prstClr val="white"/>
                </a:solidFill>
              </a:rPr>
              <a:t>– </a:t>
            </a:r>
            <a:r>
              <a:rPr lang="ko-KR" altLang="en-US" sz="1400" b="1" dirty="0">
                <a:solidFill>
                  <a:prstClr val="white"/>
                </a:solidFill>
              </a:rPr>
              <a:t>문제정의서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C7FDC3-9808-4DB4-8908-F2E2D5F9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41" y="1354867"/>
            <a:ext cx="6083300" cy="27269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528E13-590D-4337-BE12-87192851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00" y="1860695"/>
            <a:ext cx="2105025" cy="4076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ADC944-6F1D-4B70-9428-0B14F067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605" y="4232985"/>
            <a:ext cx="2955264" cy="23435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F2E39E-0217-4FC0-ACE7-B93840D09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795" y="4311695"/>
            <a:ext cx="3533775" cy="231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4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770F8A-ADE6-44F7-88EB-30BD94A6EB96}"/>
              </a:ext>
            </a:extLst>
          </p:cNvPr>
          <p:cNvSpPr/>
          <p:nvPr/>
        </p:nvSpPr>
        <p:spPr>
          <a:xfrm>
            <a:off x="1176454" y="1752600"/>
            <a:ext cx="3933825" cy="510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6536" y="565916"/>
            <a:ext cx="3584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SE </a:t>
            </a:r>
            <a:r>
              <a:rPr lang="ko-KR" altLang="en-US" sz="1400" b="1" dirty="0">
                <a:solidFill>
                  <a:prstClr val="white"/>
                </a:solidFill>
              </a:rPr>
              <a:t>문서 </a:t>
            </a:r>
            <a:r>
              <a:rPr lang="en-US" altLang="ko-KR" sz="1400" b="1" dirty="0">
                <a:solidFill>
                  <a:prstClr val="white"/>
                </a:solidFill>
              </a:rPr>
              <a:t>– </a:t>
            </a:r>
            <a:r>
              <a:rPr lang="ko-KR" altLang="en-US" sz="1400" b="1" dirty="0">
                <a:solidFill>
                  <a:prstClr val="white"/>
                </a:solidFill>
              </a:rPr>
              <a:t>요구사항명세서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409281-2573-4D9D-B4A0-F19DB07C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43" y="1309611"/>
            <a:ext cx="6369263" cy="27562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56777B-71F1-48A6-B8A0-20F8D98A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43" y="4324791"/>
            <a:ext cx="6490399" cy="238634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5D15A7-859B-472A-873E-4DB6E2A8689B}"/>
              </a:ext>
            </a:extLst>
          </p:cNvPr>
          <p:cNvSpPr/>
          <p:nvPr/>
        </p:nvSpPr>
        <p:spPr>
          <a:xfrm>
            <a:off x="2624212" y="1281477"/>
            <a:ext cx="1240314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5A497D"/>
                </a:solidFill>
              </a:rPr>
              <a:t>시스템기능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A0F939A-E449-4D8B-AF6F-C4973D19A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25" y="2330461"/>
            <a:ext cx="1164225" cy="18311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2C58317-8410-46C2-B053-A28941CBD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789" y="2330461"/>
            <a:ext cx="1143722" cy="17635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1EB1F32-F4D7-4BBE-BDCD-ADFA012B0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725" y="4795651"/>
            <a:ext cx="1200502" cy="19676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3A07325-A168-45C0-A93C-945C85827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059" y="4795651"/>
            <a:ext cx="1256057" cy="191548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BCD57D-6A5B-4A9C-B9CE-8330C48E710B}"/>
              </a:ext>
            </a:extLst>
          </p:cNvPr>
          <p:cNvSpPr/>
          <p:nvPr/>
        </p:nvSpPr>
        <p:spPr>
          <a:xfrm>
            <a:off x="1800087" y="1891688"/>
            <a:ext cx="749500" cy="299686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발급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FAC66C-DDD2-4C6B-8EBF-3B062414A84F}"/>
              </a:ext>
            </a:extLst>
          </p:cNvPr>
          <p:cNvSpPr/>
          <p:nvPr/>
        </p:nvSpPr>
        <p:spPr>
          <a:xfrm>
            <a:off x="3880591" y="1883912"/>
            <a:ext cx="749500" cy="299686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인증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D14509-8EB1-4690-8D54-46B599ED2C2B}"/>
              </a:ext>
            </a:extLst>
          </p:cNvPr>
          <p:cNvSpPr/>
          <p:nvPr/>
        </p:nvSpPr>
        <p:spPr>
          <a:xfrm>
            <a:off x="3883304" y="4343116"/>
            <a:ext cx="749500" cy="299686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삭제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C02C20-97F0-4A55-B172-F0AF16C98D71}"/>
              </a:ext>
            </a:extLst>
          </p:cNvPr>
          <p:cNvSpPr/>
          <p:nvPr/>
        </p:nvSpPr>
        <p:spPr>
          <a:xfrm>
            <a:off x="1713813" y="4343116"/>
            <a:ext cx="749500" cy="299686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259618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53762" y="568707"/>
            <a:ext cx="30200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SE </a:t>
            </a:r>
            <a:r>
              <a:rPr lang="ko-KR" altLang="en-US" sz="1400" b="1" dirty="0">
                <a:solidFill>
                  <a:prstClr val="white"/>
                </a:solidFill>
              </a:rPr>
              <a:t>문서 </a:t>
            </a:r>
            <a:r>
              <a:rPr lang="en-US" altLang="ko-KR" sz="1400" b="1" dirty="0">
                <a:solidFill>
                  <a:prstClr val="white"/>
                </a:solidFill>
              </a:rPr>
              <a:t>– </a:t>
            </a:r>
            <a:r>
              <a:rPr lang="ko-KR" altLang="en-US" sz="1400" b="1" dirty="0">
                <a:solidFill>
                  <a:prstClr val="white"/>
                </a:solidFill>
              </a:rPr>
              <a:t>시퀀스 다이어그램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E7485F-3035-46F7-8C00-1753EBFF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59" y="1379001"/>
            <a:ext cx="4375832" cy="24405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49AD46-E8AD-47A3-8B76-B884BDA9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50" y="1380876"/>
            <a:ext cx="3371494" cy="24405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A691B8-1B1D-4EFC-A530-DC964B75D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222" y="4125908"/>
            <a:ext cx="4446306" cy="2287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C61D2B-6367-4240-AC00-F6FF4D96D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150" y="4125907"/>
            <a:ext cx="3422038" cy="2287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9941EF-6C3B-4096-B5DF-CA3720617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5026" y="3773591"/>
            <a:ext cx="1567028" cy="2639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BD03F-30FA-470C-9306-274BBD8D8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6487" y="1400776"/>
            <a:ext cx="1624107" cy="2173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5866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53762" y="568707"/>
            <a:ext cx="30200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SE </a:t>
            </a:r>
            <a:r>
              <a:rPr lang="ko-KR" altLang="en-US" sz="1400" b="1" dirty="0">
                <a:solidFill>
                  <a:prstClr val="white"/>
                </a:solidFill>
              </a:rPr>
              <a:t>문서 </a:t>
            </a:r>
            <a:r>
              <a:rPr lang="en-US" altLang="ko-KR" sz="1400" b="1" dirty="0">
                <a:solidFill>
                  <a:prstClr val="white"/>
                </a:solidFill>
              </a:rPr>
              <a:t>– </a:t>
            </a:r>
            <a:r>
              <a:rPr lang="ko-KR" altLang="en-US" sz="1400" b="1" dirty="0">
                <a:solidFill>
                  <a:prstClr val="white"/>
                </a:solidFill>
              </a:rPr>
              <a:t>시퀀스 다이어그램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E7485F-3035-46F7-8C00-1753EBFF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59" y="1379001"/>
            <a:ext cx="4375832" cy="244055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49AD46-E8AD-47A3-8B76-B884BDA9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50" y="1380876"/>
            <a:ext cx="3371494" cy="244055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A691B8-1B1D-4EFC-A530-DC964B75D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222" y="4125908"/>
            <a:ext cx="4446306" cy="228759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C61D2B-6367-4240-AC00-F6FF4D96D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150" y="4125907"/>
            <a:ext cx="3422038" cy="228759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9941EF-6C3B-4096-B5DF-CA3720617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5026" y="3773591"/>
            <a:ext cx="1567028" cy="2639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BD03F-30FA-470C-9306-274BBD8D8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6487" y="1400776"/>
            <a:ext cx="1624107" cy="2173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63E573AF-E5BE-4A08-A044-86314AD77D17}"/>
              </a:ext>
            </a:extLst>
          </p:cNvPr>
          <p:cNvSpPr/>
          <p:nvPr/>
        </p:nvSpPr>
        <p:spPr>
          <a:xfrm>
            <a:off x="4351958" y="3098700"/>
            <a:ext cx="5934865" cy="33328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66C20FC7-D2C9-4AD1-A45A-6C343F4D5840}"/>
              </a:ext>
            </a:extLst>
          </p:cNvPr>
          <p:cNvSpPr/>
          <p:nvPr/>
        </p:nvSpPr>
        <p:spPr>
          <a:xfrm rot="2215883">
            <a:off x="7769766" y="4230007"/>
            <a:ext cx="2829750" cy="333286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3BB0BAF2-9E9A-4373-A4D5-EAF685853DFA}"/>
              </a:ext>
            </a:extLst>
          </p:cNvPr>
          <p:cNvSpPr/>
          <p:nvPr/>
        </p:nvSpPr>
        <p:spPr>
          <a:xfrm>
            <a:off x="4479338" y="5497507"/>
            <a:ext cx="5807485" cy="33328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02A60B4A-5225-4A96-9C05-70577DEFD07B}"/>
              </a:ext>
            </a:extLst>
          </p:cNvPr>
          <p:cNvSpPr/>
          <p:nvPr/>
        </p:nvSpPr>
        <p:spPr>
          <a:xfrm>
            <a:off x="8968056" y="5923941"/>
            <a:ext cx="1328131" cy="33328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CEB1130-4B17-4066-823E-09A66C73414D}"/>
              </a:ext>
            </a:extLst>
          </p:cNvPr>
          <p:cNvSpPr/>
          <p:nvPr/>
        </p:nvSpPr>
        <p:spPr>
          <a:xfrm>
            <a:off x="10296187" y="5942347"/>
            <a:ext cx="1328131" cy="298123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83A068-5762-4C1F-B66E-C561F8DD7931}"/>
              </a:ext>
            </a:extLst>
          </p:cNvPr>
          <p:cNvSpPr/>
          <p:nvPr/>
        </p:nvSpPr>
        <p:spPr>
          <a:xfrm>
            <a:off x="10296187" y="5513255"/>
            <a:ext cx="1328131" cy="298123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9CDC7E-94B2-4FCE-A904-B8A2C93F44E9}"/>
              </a:ext>
            </a:extLst>
          </p:cNvPr>
          <p:cNvSpPr/>
          <p:nvPr/>
        </p:nvSpPr>
        <p:spPr>
          <a:xfrm>
            <a:off x="10304474" y="5111297"/>
            <a:ext cx="1328131" cy="298123"/>
          </a:xfrm>
          <a:prstGeom prst="round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00299FC-D4A2-4373-83C0-7052274B98F9}"/>
              </a:ext>
            </a:extLst>
          </p:cNvPr>
          <p:cNvSpPr/>
          <p:nvPr/>
        </p:nvSpPr>
        <p:spPr>
          <a:xfrm>
            <a:off x="10236024" y="3130877"/>
            <a:ext cx="1464754" cy="298123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4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53762" y="568707"/>
            <a:ext cx="49599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SE </a:t>
            </a:r>
            <a:r>
              <a:rPr lang="ko-KR" altLang="en-US" sz="1400" b="1" dirty="0">
                <a:solidFill>
                  <a:prstClr val="white"/>
                </a:solidFill>
              </a:rPr>
              <a:t>문서 </a:t>
            </a:r>
            <a:r>
              <a:rPr lang="en-US" altLang="ko-KR" sz="1400" b="1" dirty="0">
                <a:solidFill>
                  <a:prstClr val="white"/>
                </a:solidFill>
              </a:rPr>
              <a:t>– </a:t>
            </a:r>
            <a:r>
              <a:rPr lang="ko-KR" altLang="en-US" sz="1400" b="1" dirty="0" err="1">
                <a:solidFill>
                  <a:prstClr val="white"/>
                </a:solidFill>
              </a:rPr>
              <a:t>유스케이스</a:t>
            </a:r>
            <a:r>
              <a:rPr lang="ko-KR" altLang="en-US" sz="1400" b="1" dirty="0">
                <a:solidFill>
                  <a:prstClr val="white"/>
                </a:solidFill>
              </a:rPr>
              <a:t> 다이어그램과 클래스 다이어그램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39C73B8-0687-4AEE-8A9D-D9332831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772" y="2557441"/>
            <a:ext cx="5312914" cy="3654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BEA306-19C9-4C12-928A-C93E91421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1" y="2557441"/>
            <a:ext cx="5312914" cy="3654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749309-C782-4B91-92B1-F2959514F8F8}"/>
              </a:ext>
            </a:extLst>
          </p:cNvPr>
          <p:cNvSpPr/>
          <p:nvPr/>
        </p:nvSpPr>
        <p:spPr>
          <a:xfrm>
            <a:off x="8419772" y="1955337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CLASS DIAGRAM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187467-BBC7-47F6-BDF0-48B5A5C722A3}"/>
              </a:ext>
            </a:extLst>
          </p:cNvPr>
          <p:cNvSpPr/>
          <p:nvPr/>
        </p:nvSpPr>
        <p:spPr>
          <a:xfrm>
            <a:off x="2672503" y="1955337"/>
            <a:ext cx="215863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USECASE DIAGRAM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6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352604" y="563516"/>
            <a:ext cx="8771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bg1"/>
                </a:solidFill>
              </a:rPr>
              <a:t>느낀점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2604" y="6190008"/>
            <a:ext cx="828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디자인 스프린트에서 했던 내용들을 참고 하며 개선을 많이 시켰습니다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Hmw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설문조사를 통해서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1" y="1640109"/>
            <a:ext cx="5247612" cy="41364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57" y="1640109"/>
            <a:ext cx="5444969" cy="44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247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문 준영</cp:lastModifiedBy>
  <cp:revision>121</cp:revision>
  <dcterms:created xsi:type="dcterms:W3CDTF">2020-04-10T03:04:49Z</dcterms:created>
  <dcterms:modified xsi:type="dcterms:W3CDTF">2020-06-12T11:34:40Z</dcterms:modified>
</cp:coreProperties>
</file>