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8" r:id="rId6"/>
    <p:sldId id="261" r:id="rId7"/>
    <p:sldId id="260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71"/>
  </p:normalViewPr>
  <p:slideViewPr>
    <p:cSldViewPr snapToGrid="0" snapToObjects="1">
      <p:cViewPr>
        <p:scale>
          <a:sx n="109" d="100"/>
          <a:sy n="109" d="100"/>
        </p:scale>
        <p:origin x="1640" y="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3/1/19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3/1/19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3/1/19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3/1/19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3/1/19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  <a:endParaRPr kumimoji="1"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  <a:endParaRPr kumimoji="1"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Bloom Filters</a:t>
            </a:r>
            <a:endParaRPr kumimoji="1" lang="en-US" altLang="zh-CN"/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</a:t>
                </a:r>
                <a:r>
                  <a:rPr kumimoji="1" lang="zh-CN" altLang="en-US" sz="1600"/>
                  <a:t>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zh-CN" altLang="en-US" sz="2000"/>
              <a:t>多重</a:t>
            </a:r>
            <a:r>
              <a:rPr kumimoji="1" lang="zh-CN" altLang="en-US" sz="2000"/>
              <a:t>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</a:t>
            </a:r>
            <a:r>
              <a:rPr kumimoji="1" lang="zh-CN" altLang="en-US" sz="2000"/>
              <a:t>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zh-CN" altLang="en-US" sz="2000"/>
              <a:t>多</a:t>
            </a:r>
            <a:r>
              <a:rPr kumimoji="1" lang="zh-CN" altLang="en-US" sz="2000"/>
              <a:t>集合元素存在性查询</a:t>
            </a:r>
            <a:r>
              <a:rPr kumimoji="1" lang="zh-CN" altLang="en-US" sz="2000"/>
              <a:t>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533</TotalTime>
  <Words>401</Words>
  <Application>Microsoft Macintosh PowerPoint</Application>
  <PresentationFormat>全屏显示(4:3)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常见sketch算法</vt:lpstr>
      <vt:lpstr>Outline</vt:lpstr>
      <vt:lpstr>Evaluation Metrics</vt:lpstr>
      <vt:lpstr>Outline</vt:lpstr>
      <vt:lpstr>NetFlow &amp; sFlow</vt:lpstr>
      <vt:lpstr>Outline</vt:lpstr>
      <vt:lpstr>Bloom Filters</vt:lpstr>
      <vt:lpstr>Counting Bloom Filters</vt:lpstr>
      <vt:lpstr>Summary Cache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40</cp:revision>
  <dcterms:created xsi:type="dcterms:W3CDTF">2019-02-28T06:41:38Z</dcterms:created>
  <dcterms:modified xsi:type="dcterms:W3CDTF">2019-03-01T09:27:20Z</dcterms:modified>
</cp:coreProperties>
</file>